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9" r:id="rId3"/>
    <p:sldId id="282" r:id="rId4"/>
    <p:sldId id="280" r:id="rId5"/>
    <p:sldId id="278" r:id="rId6"/>
    <p:sldId id="283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77" r:id="rId18"/>
    <p:sldId id="267" r:id="rId19"/>
    <p:sldId id="268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6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10/9/2014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10/9/2014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10/9/2014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10/9/2014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10/9/2014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10/9/2014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10/9/2014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10/9/2014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10/9/2014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ZA" dirty="0" smtClean="0"/>
              <a:t>PRINCIPLES OF DRUG ADDICTION TREATMENT</a:t>
            </a:r>
            <a:endParaRPr lang="en-Z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ZA" dirty="0" smtClean="0"/>
              <a:t>Dr. K. S. NJUGUNA</a:t>
            </a:r>
            <a:endParaRPr lang="en-Z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>
            <a:spLocks noGrp="1" noChangeArrowheads="1"/>
          </p:cNvSpPr>
          <p:nvPr>
            <p:ph sz="quarter" idx="1"/>
          </p:nvPr>
        </p:nvSpPr>
        <p:spPr>
          <a:ln/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Font typeface="Wingdings" pitchFamily="2" charset="2"/>
              <a:buNone/>
            </a:pPr>
            <a:r>
              <a:rPr lang="en-GB" sz="2800" dirty="0">
                <a:latin typeface="Times New Roman" pitchFamily="18" charset="0"/>
                <a:cs typeface="Times New Roman" pitchFamily="18" charset="0"/>
              </a:rPr>
              <a:t>Drug addiction is a complex illness characterised by compulsive, and at times, uncontrollable drug craving, seeking, and use that persist even in the face of extremely negative consequences.</a:t>
            </a:r>
          </a:p>
          <a:p>
            <a:pPr marL="0" indent="0" algn="r">
              <a:lnSpc>
                <a:spcPct val="120000"/>
              </a:lnSpc>
              <a:buFont typeface="Wingdings" pitchFamily="2" charset="2"/>
              <a:buNone/>
            </a:pPr>
            <a:r>
              <a:rPr lang="en-GB" sz="2800" dirty="0">
                <a:latin typeface="Times New Roman" pitchFamily="18" charset="0"/>
                <a:cs typeface="Times New Roman" pitchFamily="18" charset="0"/>
              </a:rPr>
              <a:t>(NIDA, 1999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Addiction is a brain disease that is chronic and relapsing in nature.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>
              <a:lnSpc>
                <a:spcPct val="120000"/>
              </a:lnSpc>
              <a:buFont typeface="Wingdings" pitchFamily="2" charset="2"/>
              <a:buNone/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GB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>
            <a:norm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WHAT IS DRUG ADDICTION?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2438400" y="1673225"/>
            <a:ext cx="4198938" cy="4422775"/>
            <a:chOff x="1586" y="933"/>
            <a:chExt cx="2543" cy="2469"/>
          </a:xfrm>
        </p:grpSpPr>
        <p:sp>
          <p:nvSpPr>
            <p:cNvPr id="3" name="Freeform 3"/>
            <p:cNvSpPr>
              <a:spLocks/>
            </p:cNvSpPr>
            <p:nvPr/>
          </p:nvSpPr>
          <p:spPr bwMode="auto">
            <a:xfrm>
              <a:off x="2358" y="2178"/>
              <a:ext cx="1457" cy="659"/>
            </a:xfrm>
            <a:custGeom>
              <a:avLst/>
              <a:gdLst/>
              <a:ahLst/>
              <a:cxnLst>
                <a:cxn ang="0">
                  <a:pos x="36" y="192"/>
                </a:cxn>
                <a:cxn ang="0">
                  <a:pos x="21" y="210"/>
                </a:cxn>
                <a:cxn ang="0">
                  <a:pos x="10" y="233"/>
                </a:cxn>
                <a:cxn ang="0">
                  <a:pos x="4" y="259"/>
                </a:cxn>
                <a:cxn ang="0">
                  <a:pos x="0" y="287"/>
                </a:cxn>
                <a:cxn ang="0">
                  <a:pos x="0" y="316"/>
                </a:cxn>
                <a:cxn ang="0">
                  <a:pos x="4" y="345"/>
                </a:cxn>
                <a:cxn ang="0">
                  <a:pos x="10" y="372"/>
                </a:cxn>
                <a:cxn ang="0">
                  <a:pos x="18" y="397"/>
                </a:cxn>
                <a:cxn ang="0">
                  <a:pos x="30" y="418"/>
                </a:cxn>
                <a:cxn ang="0">
                  <a:pos x="56" y="446"/>
                </a:cxn>
                <a:cxn ang="0">
                  <a:pos x="88" y="473"/>
                </a:cxn>
                <a:cxn ang="0">
                  <a:pos x="125" y="501"/>
                </a:cxn>
                <a:cxn ang="0">
                  <a:pos x="166" y="530"/>
                </a:cxn>
                <a:cxn ang="0">
                  <a:pos x="210" y="558"/>
                </a:cxn>
                <a:cxn ang="0">
                  <a:pos x="256" y="584"/>
                </a:cxn>
                <a:cxn ang="0">
                  <a:pos x="302" y="608"/>
                </a:cxn>
                <a:cxn ang="0">
                  <a:pos x="346" y="628"/>
                </a:cxn>
                <a:cxn ang="0">
                  <a:pos x="388" y="644"/>
                </a:cxn>
                <a:cxn ang="0">
                  <a:pos x="426" y="654"/>
                </a:cxn>
                <a:cxn ang="0">
                  <a:pos x="458" y="658"/>
                </a:cxn>
                <a:cxn ang="0">
                  <a:pos x="490" y="658"/>
                </a:cxn>
                <a:cxn ang="0">
                  <a:pos x="514" y="657"/>
                </a:cxn>
                <a:cxn ang="0">
                  <a:pos x="540" y="656"/>
                </a:cxn>
                <a:cxn ang="0">
                  <a:pos x="565" y="655"/>
                </a:cxn>
                <a:cxn ang="0">
                  <a:pos x="590" y="652"/>
                </a:cxn>
                <a:cxn ang="0">
                  <a:pos x="615" y="647"/>
                </a:cxn>
                <a:cxn ang="0">
                  <a:pos x="639" y="640"/>
                </a:cxn>
                <a:cxn ang="0">
                  <a:pos x="662" y="632"/>
                </a:cxn>
                <a:cxn ang="0">
                  <a:pos x="684" y="620"/>
                </a:cxn>
                <a:cxn ang="0">
                  <a:pos x="705" y="606"/>
                </a:cxn>
                <a:cxn ang="0">
                  <a:pos x="723" y="590"/>
                </a:cxn>
                <a:cxn ang="0">
                  <a:pos x="733" y="580"/>
                </a:cxn>
                <a:cxn ang="0">
                  <a:pos x="742" y="571"/>
                </a:cxn>
                <a:cxn ang="0">
                  <a:pos x="751" y="562"/>
                </a:cxn>
                <a:cxn ang="0">
                  <a:pos x="759" y="554"/>
                </a:cxn>
                <a:cxn ang="0">
                  <a:pos x="768" y="547"/>
                </a:cxn>
                <a:cxn ang="0">
                  <a:pos x="777" y="540"/>
                </a:cxn>
                <a:cxn ang="0">
                  <a:pos x="787" y="533"/>
                </a:cxn>
                <a:cxn ang="0">
                  <a:pos x="798" y="526"/>
                </a:cxn>
                <a:cxn ang="0">
                  <a:pos x="812" y="519"/>
                </a:cxn>
                <a:cxn ang="0">
                  <a:pos x="836" y="507"/>
                </a:cxn>
                <a:cxn ang="0">
                  <a:pos x="855" y="492"/>
                </a:cxn>
                <a:cxn ang="0">
                  <a:pos x="874" y="472"/>
                </a:cxn>
                <a:cxn ang="0">
                  <a:pos x="892" y="450"/>
                </a:cxn>
                <a:cxn ang="0">
                  <a:pos x="909" y="426"/>
                </a:cxn>
                <a:cxn ang="0">
                  <a:pos x="927" y="400"/>
                </a:cxn>
                <a:cxn ang="0">
                  <a:pos x="946" y="375"/>
                </a:cxn>
                <a:cxn ang="0">
                  <a:pos x="966" y="351"/>
                </a:cxn>
                <a:cxn ang="0">
                  <a:pos x="987" y="328"/>
                </a:cxn>
                <a:cxn ang="0">
                  <a:pos x="1010" y="310"/>
                </a:cxn>
                <a:cxn ang="0">
                  <a:pos x="1036" y="295"/>
                </a:cxn>
                <a:cxn ang="0">
                  <a:pos x="1084" y="267"/>
                </a:cxn>
                <a:cxn ang="0">
                  <a:pos x="1122" y="238"/>
                </a:cxn>
                <a:cxn ang="0">
                  <a:pos x="1162" y="205"/>
                </a:cxn>
                <a:cxn ang="0">
                  <a:pos x="1202" y="169"/>
                </a:cxn>
                <a:cxn ang="0">
                  <a:pos x="1242" y="133"/>
                </a:cxn>
                <a:cxn ang="0">
                  <a:pos x="1283" y="97"/>
                </a:cxn>
                <a:cxn ang="0">
                  <a:pos x="1324" y="64"/>
                </a:cxn>
                <a:cxn ang="0">
                  <a:pos x="1364" y="36"/>
                </a:cxn>
                <a:cxn ang="0">
                  <a:pos x="1404" y="15"/>
                </a:cxn>
                <a:cxn ang="0">
                  <a:pos x="1443" y="2"/>
                </a:cxn>
              </a:cxnLst>
              <a:rect l="0" t="0" r="r" b="b"/>
              <a:pathLst>
                <a:path w="1457" h="659">
                  <a:moveTo>
                    <a:pt x="55" y="180"/>
                  </a:moveTo>
                  <a:lnTo>
                    <a:pt x="42" y="188"/>
                  </a:lnTo>
                  <a:lnTo>
                    <a:pt x="36" y="192"/>
                  </a:lnTo>
                  <a:lnTo>
                    <a:pt x="30" y="198"/>
                  </a:lnTo>
                  <a:lnTo>
                    <a:pt x="25" y="204"/>
                  </a:lnTo>
                  <a:lnTo>
                    <a:pt x="21" y="210"/>
                  </a:lnTo>
                  <a:lnTo>
                    <a:pt x="17" y="218"/>
                  </a:lnTo>
                  <a:lnTo>
                    <a:pt x="14" y="225"/>
                  </a:lnTo>
                  <a:lnTo>
                    <a:pt x="10" y="233"/>
                  </a:lnTo>
                  <a:lnTo>
                    <a:pt x="8" y="241"/>
                  </a:lnTo>
                  <a:lnTo>
                    <a:pt x="5" y="250"/>
                  </a:lnTo>
                  <a:lnTo>
                    <a:pt x="4" y="259"/>
                  </a:lnTo>
                  <a:lnTo>
                    <a:pt x="2" y="268"/>
                  </a:lnTo>
                  <a:lnTo>
                    <a:pt x="1" y="278"/>
                  </a:lnTo>
                  <a:lnTo>
                    <a:pt x="0" y="287"/>
                  </a:lnTo>
                  <a:lnTo>
                    <a:pt x="0" y="297"/>
                  </a:lnTo>
                  <a:lnTo>
                    <a:pt x="0" y="306"/>
                  </a:lnTo>
                  <a:lnTo>
                    <a:pt x="0" y="316"/>
                  </a:lnTo>
                  <a:lnTo>
                    <a:pt x="1" y="326"/>
                  </a:lnTo>
                  <a:lnTo>
                    <a:pt x="2" y="336"/>
                  </a:lnTo>
                  <a:lnTo>
                    <a:pt x="4" y="345"/>
                  </a:lnTo>
                  <a:lnTo>
                    <a:pt x="5" y="354"/>
                  </a:lnTo>
                  <a:lnTo>
                    <a:pt x="7" y="364"/>
                  </a:lnTo>
                  <a:lnTo>
                    <a:pt x="10" y="372"/>
                  </a:lnTo>
                  <a:lnTo>
                    <a:pt x="12" y="381"/>
                  </a:lnTo>
                  <a:lnTo>
                    <a:pt x="15" y="389"/>
                  </a:lnTo>
                  <a:lnTo>
                    <a:pt x="18" y="397"/>
                  </a:lnTo>
                  <a:lnTo>
                    <a:pt x="22" y="404"/>
                  </a:lnTo>
                  <a:lnTo>
                    <a:pt x="26" y="411"/>
                  </a:lnTo>
                  <a:lnTo>
                    <a:pt x="30" y="418"/>
                  </a:lnTo>
                  <a:lnTo>
                    <a:pt x="34" y="424"/>
                  </a:lnTo>
                  <a:lnTo>
                    <a:pt x="39" y="429"/>
                  </a:lnTo>
                  <a:lnTo>
                    <a:pt x="56" y="446"/>
                  </a:lnTo>
                  <a:lnTo>
                    <a:pt x="66" y="454"/>
                  </a:lnTo>
                  <a:lnTo>
                    <a:pt x="76" y="464"/>
                  </a:lnTo>
                  <a:lnTo>
                    <a:pt x="88" y="473"/>
                  </a:lnTo>
                  <a:lnTo>
                    <a:pt x="100" y="482"/>
                  </a:lnTo>
                  <a:lnTo>
                    <a:pt x="112" y="492"/>
                  </a:lnTo>
                  <a:lnTo>
                    <a:pt x="125" y="501"/>
                  </a:lnTo>
                  <a:lnTo>
                    <a:pt x="138" y="511"/>
                  </a:lnTo>
                  <a:lnTo>
                    <a:pt x="152" y="520"/>
                  </a:lnTo>
                  <a:lnTo>
                    <a:pt x="166" y="530"/>
                  </a:lnTo>
                  <a:lnTo>
                    <a:pt x="181" y="539"/>
                  </a:lnTo>
                  <a:lnTo>
                    <a:pt x="196" y="548"/>
                  </a:lnTo>
                  <a:lnTo>
                    <a:pt x="210" y="558"/>
                  </a:lnTo>
                  <a:lnTo>
                    <a:pt x="226" y="567"/>
                  </a:lnTo>
                  <a:lnTo>
                    <a:pt x="241" y="576"/>
                  </a:lnTo>
                  <a:lnTo>
                    <a:pt x="256" y="584"/>
                  </a:lnTo>
                  <a:lnTo>
                    <a:pt x="272" y="592"/>
                  </a:lnTo>
                  <a:lnTo>
                    <a:pt x="287" y="600"/>
                  </a:lnTo>
                  <a:lnTo>
                    <a:pt x="302" y="608"/>
                  </a:lnTo>
                  <a:lnTo>
                    <a:pt x="317" y="615"/>
                  </a:lnTo>
                  <a:lnTo>
                    <a:pt x="332" y="622"/>
                  </a:lnTo>
                  <a:lnTo>
                    <a:pt x="346" y="628"/>
                  </a:lnTo>
                  <a:lnTo>
                    <a:pt x="360" y="634"/>
                  </a:lnTo>
                  <a:lnTo>
                    <a:pt x="374" y="639"/>
                  </a:lnTo>
                  <a:lnTo>
                    <a:pt x="388" y="644"/>
                  </a:lnTo>
                  <a:lnTo>
                    <a:pt x="401" y="648"/>
                  </a:lnTo>
                  <a:lnTo>
                    <a:pt x="414" y="651"/>
                  </a:lnTo>
                  <a:lnTo>
                    <a:pt x="426" y="654"/>
                  </a:lnTo>
                  <a:lnTo>
                    <a:pt x="437" y="656"/>
                  </a:lnTo>
                  <a:lnTo>
                    <a:pt x="448" y="657"/>
                  </a:lnTo>
                  <a:lnTo>
                    <a:pt x="458" y="658"/>
                  </a:lnTo>
                  <a:lnTo>
                    <a:pt x="474" y="658"/>
                  </a:lnTo>
                  <a:lnTo>
                    <a:pt x="482" y="658"/>
                  </a:lnTo>
                  <a:lnTo>
                    <a:pt x="490" y="658"/>
                  </a:lnTo>
                  <a:lnTo>
                    <a:pt x="498" y="658"/>
                  </a:lnTo>
                  <a:lnTo>
                    <a:pt x="506" y="658"/>
                  </a:lnTo>
                  <a:lnTo>
                    <a:pt x="514" y="657"/>
                  </a:lnTo>
                  <a:lnTo>
                    <a:pt x="523" y="657"/>
                  </a:lnTo>
                  <a:lnTo>
                    <a:pt x="531" y="657"/>
                  </a:lnTo>
                  <a:lnTo>
                    <a:pt x="540" y="656"/>
                  </a:lnTo>
                  <a:lnTo>
                    <a:pt x="548" y="656"/>
                  </a:lnTo>
                  <a:lnTo>
                    <a:pt x="556" y="656"/>
                  </a:lnTo>
                  <a:lnTo>
                    <a:pt x="565" y="655"/>
                  </a:lnTo>
                  <a:lnTo>
                    <a:pt x="573" y="654"/>
                  </a:lnTo>
                  <a:lnTo>
                    <a:pt x="582" y="653"/>
                  </a:lnTo>
                  <a:lnTo>
                    <a:pt x="590" y="652"/>
                  </a:lnTo>
                  <a:lnTo>
                    <a:pt x="598" y="650"/>
                  </a:lnTo>
                  <a:lnTo>
                    <a:pt x="607" y="649"/>
                  </a:lnTo>
                  <a:lnTo>
                    <a:pt x="615" y="647"/>
                  </a:lnTo>
                  <a:lnTo>
                    <a:pt x="623" y="645"/>
                  </a:lnTo>
                  <a:lnTo>
                    <a:pt x="631" y="643"/>
                  </a:lnTo>
                  <a:lnTo>
                    <a:pt x="639" y="640"/>
                  </a:lnTo>
                  <a:lnTo>
                    <a:pt x="647" y="638"/>
                  </a:lnTo>
                  <a:lnTo>
                    <a:pt x="655" y="635"/>
                  </a:lnTo>
                  <a:lnTo>
                    <a:pt x="662" y="632"/>
                  </a:lnTo>
                  <a:lnTo>
                    <a:pt x="670" y="628"/>
                  </a:lnTo>
                  <a:lnTo>
                    <a:pt x="677" y="624"/>
                  </a:lnTo>
                  <a:lnTo>
                    <a:pt x="684" y="620"/>
                  </a:lnTo>
                  <a:lnTo>
                    <a:pt x="691" y="616"/>
                  </a:lnTo>
                  <a:lnTo>
                    <a:pt x="698" y="611"/>
                  </a:lnTo>
                  <a:lnTo>
                    <a:pt x="705" y="606"/>
                  </a:lnTo>
                  <a:lnTo>
                    <a:pt x="712" y="600"/>
                  </a:lnTo>
                  <a:lnTo>
                    <a:pt x="719" y="593"/>
                  </a:lnTo>
                  <a:lnTo>
                    <a:pt x="723" y="590"/>
                  </a:lnTo>
                  <a:lnTo>
                    <a:pt x="726" y="586"/>
                  </a:lnTo>
                  <a:lnTo>
                    <a:pt x="730" y="583"/>
                  </a:lnTo>
                  <a:lnTo>
                    <a:pt x="733" y="580"/>
                  </a:lnTo>
                  <a:lnTo>
                    <a:pt x="736" y="577"/>
                  </a:lnTo>
                  <a:lnTo>
                    <a:pt x="739" y="574"/>
                  </a:lnTo>
                  <a:lnTo>
                    <a:pt x="742" y="571"/>
                  </a:lnTo>
                  <a:lnTo>
                    <a:pt x="745" y="568"/>
                  </a:lnTo>
                  <a:lnTo>
                    <a:pt x="748" y="565"/>
                  </a:lnTo>
                  <a:lnTo>
                    <a:pt x="751" y="562"/>
                  </a:lnTo>
                  <a:lnTo>
                    <a:pt x="754" y="560"/>
                  </a:lnTo>
                  <a:lnTo>
                    <a:pt x="756" y="557"/>
                  </a:lnTo>
                  <a:lnTo>
                    <a:pt x="759" y="554"/>
                  </a:lnTo>
                  <a:lnTo>
                    <a:pt x="762" y="552"/>
                  </a:lnTo>
                  <a:lnTo>
                    <a:pt x="765" y="550"/>
                  </a:lnTo>
                  <a:lnTo>
                    <a:pt x="768" y="547"/>
                  </a:lnTo>
                  <a:lnTo>
                    <a:pt x="770" y="544"/>
                  </a:lnTo>
                  <a:lnTo>
                    <a:pt x="774" y="542"/>
                  </a:lnTo>
                  <a:lnTo>
                    <a:pt x="777" y="540"/>
                  </a:lnTo>
                  <a:lnTo>
                    <a:pt x="780" y="537"/>
                  </a:lnTo>
                  <a:lnTo>
                    <a:pt x="783" y="535"/>
                  </a:lnTo>
                  <a:lnTo>
                    <a:pt x="787" y="533"/>
                  </a:lnTo>
                  <a:lnTo>
                    <a:pt x="791" y="530"/>
                  </a:lnTo>
                  <a:lnTo>
                    <a:pt x="794" y="528"/>
                  </a:lnTo>
                  <a:lnTo>
                    <a:pt x="798" y="526"/>
                  </a:lnTo>
                  <a:lnTo>
                    <a:pt x="803" y="524"/>
                  </a:lnTo>
                  <a:lnTo>
                    <a:pt x="807" y="521"/>
                  </a:lnTo>
                  <a:lnTo>
                    <a:pt x="812" y="519"/>
                  </a:lnTo>
                  <a:lnTo>
                    <a:pt x="817" y="516"/>
                  </a:lnTo>
                  <a:lnTo>
                    <a:pt x="822" y="514"/>
                  </a:lnTo>
                  <a:lnTo>
                    <a:pt x="836" y="507"/>
                  </a:lnTo>
                  <a:lnTo>
                    <a:pt x="842" y="502"/>
                  </a:lnTo>
                  <a:lnTo>
                    <a:pt x="849" y="497"/>
                  </a:lnTo>
                  <a:lnTo>
                    <a:pt x="855" y="492"/>
                  </a:lnTo>
                  <a:lnTo>
                    <a:pt x="861" y="486"/>
                  </a:lnTo>
                  <a:lnTo>
                    <a:pt x="868" y="479"/>
                  </a:lnTo>
                  <a:lnTo>
                    <a:pt x="874" y="472"/>
                  </a:lnTo>
                  <a:lnTo>
                    <a:pt x="880" y="465"/>
                  </a:lnTo>
                  <a:lnTo>
                    <a:pt x="886" y="458"/>
                  </a:lnTo>
                  <a:lnTo>
                    <a:pt x="892" y="450"/>
                  </a:lnTo>
                  <a:lnTo>
                    <a:pt x="897" y="442"/>
                  </a:lnTo>
                  <a:lnTo>
                    <a:pt x="903" y="434"/>
                  </a:lnTo>
                  <a:lnTo>
                    <a:pt x="909" y="426"/>
                  </a:lnTo>
                  <a:lnTo>
                    <a:pt x="915" y="417"/>
                  </a:lnTo>
                  <a:lnTo>
                    <a:pt x="921" y="409"/>
                  </a:lnTo>
                  <a:lnTo>
                    <a:pt x="927" y="400"/>
                  </a:lnTo>
                  <a:lnTo>
                    <a:pt x="934" y="392"/>
                  </a:lnTo>
                  <a:lnTo>
                    <a:pt x="940" y="383"/>
                  </a:lnTo>
                  <a:lnTo>
                    <a:pt x="946" y="375"/>
                  </a:lnTo>
                  <a:lnTo>
                    <a:pt x="952" y="367"/>
                  </a:lnTo>
                  <a:lnTo>
                    <a:pt x="959" y="358"/>
                  </a:lnTo>
                  <a:lnTo>
                    <a:pt x="966" y="351"/>
                  </a:lnTo>
                  <a:lnTo>
                    <a:pt x="973" y="343"/>
                  </a:lnTo>
                  <a:lnTo>
                    <a:pt x="980" y="336"/>
                  </a:lnTo>
                  <a:lnTo>
                    <a:pt x="987" y="328"/>
                  </a:lnTo>
                  <a:lnTo>
                    <a:pt x="995" y="322"/>
                  </a:lnTo>
                  <a:lnTo>
                    <a:pt x="1003" y="316"/>
                  </a:lnTo>
                  <a:lnTo>
                    <a:pt x="1010" y="310"/>
                  </a:lnTo>
                  <a:lnTo>
                    <a:pt x="1019" y="304"/>
                  </a:lnTo>
                  <a:lnTo>
                    <a:pt x="1027" y="299"/>
                  </a:lnTo>
                  <a:lnTo>
                    <a:pt x="1036" y="295"/>
                  </a:lnTo>
                  <a:lnTo>
                    <a:pt x="1060" y="282"/>
                  </a:lnTo>
                  <a:lnTo>
                    <a:pt x="1072" y="275"/>
                  </a:lnTo>
                  <a:lnTo>
                    <a:pt x="1084" y="267"/>
                  </a:lnTo>
                  <a:lnTo>
                    <a:pt x="1097" y="258"/>
                  </a:lnTo>
                  <a:lnTo>
                    <a:pt x="1110" y="248"/>
                  </a:lnTo>
                  <a:lnTo>
                    <a:pt x="1122" y="238"/>
                  </a:lnTo>
                  <a:lnTo>
                    <a:pt x="1135" y="227"/>
                  </a:lnTo>
                  <a:lnTo>
                    <a:pt x="1148" y="216"/>
                  </a:lnTo>
                  <a:lnTo>
                    <a:pt x="1162" y="205"/>
                  </a:lnTo>
                  <a:lnTo>
                    <a:pt x="1175" y="193"/>
                  </a:lnTo>
                  <a:lnTo>
                    <a:pt x="1188" y="181"/>
                  </a:lnTo>
                  <a:lnTo>
                    <a:pt x="1202" y="169"/>
                  </a:lnTo>
                  <a:lnTo>
                    <a:pt x="1215" y="157"/>
                  </a:lnTo>
                  <a:lnTo>
                    <a:pt x="1229" y="145"/>
                  </a:lnTo>
                  <a:lnTo>
                    <a:pt x="1242" y="133"/>
                  </a:lnTo>
                  <a:lnTo>
                    <a:pt x="1256" y="120"/>
                  </a:lnTo>
                  <a:lnTo>
                    <a:pt x="1270" y="109"/>
                  </a:lnTo>
                  <a:lnTo>
                    <a:pt x="1283" y="97"/>
                  </a:lnTo>
                  <a:lnTo>
                    <a:pt x="1297" y="86"/>
                  </a:lnTo>
                  <a:lnTo>
                    <a:pt x="1310" y="75"/>
                  </a:lnTo>
                  <a:lnTo>
                    <a:pt x="1324" y="64"/>
                  </a:lnTo>
                  <a:lnTo>
                    <a:pt x="1338" y="54"/>
                  </a:lnTo>
                  <a:lnTo>
                    <a:pt x="1351" y="45"/>
                  </a:lnTo>
                  <a:lnTo>
                    <a:pt x="1364" y="36"/>
                  </a:lnTo>
                  <a:lnTo>
                    <a:pt x="1378" y="28"/>
                  </a:lnTo>
                  <a:lnTo>
                    <a:pt x="1391" y="21"/>
                  </a:lnTo>
                  <a:lnTo>
                    <a:pt x="1404" y="15"/>
                  </a:lnTo>
                  <a:lnTo>
                    <a:pt x="1417" y="10"/>
                  </a:lnTo>
                  <a:lnTo>
                    <a:pt x="1430" y="5"/>
                  </a:lnTo>
                  <a:lnTo>
                    <a:pt x="1443" y="2"/>
                  </a:lnTo>
                  <a:lnTo>
                    <a:pt x="1456" y="0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4" name="Freeform 4"/>
            <p:cNvSpPr>
              <a:spLocks/>
            </p:cNvSpPr>
            <p:nvPr/>
          </p:nvSpPr>
          <p:spPr bwMode="auto">
            <a:xfrm>
              <a:off x="3656" y="1472"/>
              <a:ext cx="409" cy="711"/>
            </a:xfrm>
            <a:custGeom>
              <a:avLst/>
              <a:gdLst/>
              <a:ahLst/>
              <a:cxnLst>
                <a:cxn ang="0">
                  <a:pos x="14" y="11"/>
                </a:cxn>
                <a:cxn ang="0">
                  <a:pos x="29" y="5"/>
                </a:cxn>
                <a:cxn ang="0">
                  <a:pos x="45" y="2"/>
                </a:cxn>
                <a:cxn ang="0">
                  <a:pos x="60" y="0"/>
                </a:cxn>
                <a:cxn ang="0">
                  <a:pos x="76" y="0"/>
                </a:cxn>
                <a:cxn ang="0">
                  <a:pos x="92" y="2"/>
                </a:cxn>
                <a:cxn ang="0">
                  <a:pos x="107" y="6"/>
                </a:cxn>
                <a:cxn ang="0">
                  <a:pos x="122" y="11"/>
                </a:cxn>
                <a:cxn ang="0">
                  <a:pos x="136" y="18"/>
                </a:cxn>
                <a:cxn ang="0">
                  <a:pos x="150" y="27"/>
                </a:cxn>
                <a:cxn ang="0">
                  <a:pos x="162" y="37"/>
                </a:cxn>
                <a:cxn ang="0">
                  <a:pos x="174" y="48"/>
                </a:cxn>
                <a:cxn ang="0">
                  <a:pos x="184" y="61"/>
                </a:cxn>
                <a:cxn ang="0">
                  <a:pos x="193" y="74"/>
                </a:cxn>
                <a:cxn ang="0">
                  <a:pos x="200" y="89"/>
                </a:cxn>
                <a:cxn ang="0">
                  <a:pos x="206" y="105"/>
                </a:cxn>
                <a:cxn ang="0">
                  <a:pos x="214" y="129"/>
                </a:cxn>
                <a:cxn ang="0">
                  <a:pos x="222" y="145"/>
                </a:cxn>
                <a:cxn ang="0">
                  <a:pos x="232" y="160"/>
                </a:cxn>
                <a:cxn ang="0">
                  <a:pos x="242" y="175"/>
                </a:cxn>
                <a:cxn ang="0">
                  <a:pos x="253" y="189"/>
                </a:cxn>
                <a:cxn ang="0">
                  <a:pos x="264" y="204"/>
                </a:cxn>
                <a:cxn ang="0">
                  <a:pos x="276" y="218"/>
                </a:cxn>
                <a:cxn ang="0">
                  <a:pos x="288" y="232"/>
                </a:cxn>
                <a:cxn ang="0">
                  <a:pos x="299" y="247"/>
                </a:cxn>
                <a:cxn ang="0">
                  <a:pos x="310" y="262"/>
                </a:cxn>
                <a:cxn ang="0">
                  <a:pos x="320" y="277"/>
                </a:cxn>
                <a:cxn ang="0">
                  <a:pos x="329" y="292"/>
                </a:cxn>
                <a:cxn ang="0">
                  <a:pos x="336" y="309"/>
                </a:cxn>
                <a:cxn ang="0">
                  <a:pos x="342" y="326"/>
                </a:cxn>
                <a:cxn ang="0">
                  <a:pos x="346" y="344"/>
                </a:cxn>
                <a:cxn ang="0">
                  <a:pos x="350" y="370"/>
                </a:cxn>
                <a:cxn ang="0">
                  <a:pos x="354" y="388"/>
                </a:cxn>
                <a:cxn ang="0">
                  <a:pos x="359" y="406"/>
                </a:cxn>
                <a:cxn ang="0">
                  <a:pos x="364" y="424"/>
                </a:cxn>
                <a:cxn ang="0">
                  <a:pos x="370" y="443"/>
                </a:cxn>
                <a:cxn ang="0">
                  <a:pos x="376" y="462"/>
                </a:cxn>
                <a:cxn ang="0">
                  <a:pos x="382" y="480"/>
                </a:cxn>
                <a:cxn ang="0">
                  <a:pos x="388" y="500"/>
                </a:cxn>
                <a:cxn ang="0">
                  <a:pos x="394" y="518"/>
                </a:cxn>
                <a:cxn ang="0">
                  <a:pos x="398" y="537"/>
                </a:cxn>
                <a:cxn ang="0">
                  <a:pos x="403" y="556"/>
                </a:cxn>
                <a:cxn ang="0">
                  <a:pos x="406" y="575"/>
                </a:cxn>
                <a:cxn ang="0">
                  <a:pos x="408" y="594"/>
                </a:cxn>
                <a:cxn ang="0">
                  <a:pos x="408" y="612"/>
                </a:cxn>
                <a:cxn ang="0">
                  <a:pos x="406" y="630"/>
                </a:cxn>
                <a:cxn ang="0">
                  <a:pos x="403" y="648"/>
                </a:cxn>
                <a:cxn ang="0">
                  <a:pos x="394" y="668"/>
                </a:cxn>
                <a:cxn ang="0">
                  <a:pos x="384" y="679"/>
                </a:cxn>
                <a:cxn ang="0">
                  <a:pos x="371" y="688"/>
                </a:cxn>
                <a:cxn ang="0">
                  <a:pos x="356" y="695"/>
                </a:cxn>
                <a:cxn ang="0">
                  <a:pos x="339" y="701"/>
                </a:cxn>
                <a:cxn ang="0">
                  <a:pos x="321" y="705"/>
                </a:cxn>
                <a:cxn ang="0">
                  <a:pos x="302" y="708"/>
                </a:cxn>
                <a:cxn ang="0">
                  <a:pos x="282" y="710"/>
                </a:cxn>
                <a:cxn ang="0">
                  <a:pos x="263" y="710"/>
                </a:cxn>
                <a:cxn ang="0">
                  <a:pos x="243" y="710"/>
                </a:cxn>
                <a:cxn ang="0">
                  <a:pos x="224" y="708"/>
                </a:cxn>
                <a:cxn ang="0">
                  <a:pos x="206" y="706"/>
                </a:cxn>
                <a:cxn ang="0">
                  <a:pos x="190" y="704"/>
                </a:cxn>
                <a:cxn ang="0">
                  <a:pos x="175" y="701"/>
                </a:cxn>
                <a:cxn ang="0">
                  <a:pos x="163" y="698"/>
                </a:cxn>
              </a:cxnLst>
              <a:rect l="0" t="0" r="r" b="b"/>
              <a:pathLst>
                <a:path w="409" h="711">
                  <a:moveTo>
                    <a:pt x="0" y="19"/>
                  </a:moveTo>
                  <a:lnTo>
                    <a:pt x="14" y="11"/>
                  </a:lnTo>
                  <a:lnTo>
                    <a:pt x="22" y="8"/>
                  </a:lnTo>
                  <a:lnTo>
                    <a:pt x="29" y="5"/>
                  </a:lnTo>
                  <a:lnTo>
                    <a:pt x="37" y="3"/>
                  </a:lnTo>
                  <a:lnTo>
                    <a:pt x="45" y="2"/>
                  </a:lnTo>
                  <a:lnTo>
                    <a:pt x="52" y="0"/>
                  </a:lnTo>
                  <a:lnTo>
                    <a:pt x="60" y="0"/>
                  </a:lnTo>
                  <a:lnTo>
                    <a:pt x="68" y="0"/>
                  </a:lnTo>
                  <a:lnTo>
                    <a:pt x="76" y="0"/>
                  </a:lnTo>
                  <a:lnTo>
                    <a:pt x="84" y="1"/>
                  </a:lnTo>
                  <a:lnTo>
                    <a:pt x="92" y="2"/>
                  </a:lnTo>
                  <a:lnTo>
                    <a:pt x="99" y="4"/>
                  </a:lnTo>
                  <a:lnTo>
                    <a:pt x="107" y="6"/>
                  </a:lnTo>
                  <a:lnTo>
                    <a:pt x="114" y="8"/>
                  </a:lnTo>
                  <a:lnTo>
                    <a:pt x="122" y="11"/>
                  </a:lnTo>
                  <a:lnTo>
                    <a:pt x="129" y="15"/>
                  </a:lnTo>
                  <a:lnTo>
                    <a:pt x="136" y="18"/>
                  </a:lnTo>
                  <a:lnTo>
                    <a:pt x="143" y="22"/>
                  </a:lnTo>
                  <a:lnTo>
                    <a:pt x="150" y="27"/>
                  </a:lnTo>
                  <a:lnTo>
                    <a:pt x="156" y="32"/>
                  </a:lnTo>
                  <a:lnTo>
                    <a:pt x="162" y="37"/>
                  </a:lnTo>
                  <a:lnTo>
                    <a:pt x="168" y="42"/>
                  </a:lnTo>
                  <a:lnTo>
                    <a:pt x="174" y="48"/>
                  </a:lnTo>
                  <a:lnTo>
                    <a:pt x="179" y="54"/>
                  </a:lnTo>
                  <a:lnTo>
                    <a:pt x="184" y="61"/>
                  </a:lnTo>
                  <a:lnTo>
                    <a:pt x="188" y="67"/>
                  </a:lnTo>
                  <a:lnTo>
                    <a:pt x="193" y="74"/>
                  </a:lnTo>
                  <a:lnTo>
                    <a:pt x="196" y="82"/>
                  </a:lnTo>
                  <a:lnTo>
                    <a:pt x="200" y="89"/>
                  </a:lnTo>
                  <a:lnTo>
                    <a:pt x="203" y="97"/>
                  </a:lnTo>
                  <a:lnTo>
                    <a:pt x="206" y="105"/>
                  </a:lnTo>
                  <a:lnTo>
                    <a:pt x="211" y="121"/>
                  </a:lnTo>
                  <a:lnTo>
                    <a:pt x="214" y="129"/>
                  </a:lnTo>
                  <a:lnTo>
                    <a:pt x="218" y="137"/>
                  </a:lnTo>
                  <a:lnTo>
                    <a:pt x="222" y="145"/>
                  </a:lnTo>
                  <a:lnTo>
                    <a:pt x="227" y="152"/>
                  </a:lnTo>
                  <a:lnTo>
                    <a:pt x="232" y="160"/>
                  </a:lnTo>
                  <a:lnTo>
                    <a:pt x="237" y="167"/>
                  </a:lnTo>
                  <a:lnTo>
                    <a:pt x="242" y="175"/>
                  </a:lnTo>
                  <a:lnTo>
                    <a:pt x="247" y="182"/>
                  </a:lnTo>
                  <a:lnTo>
                    <a:pt x="253" y="189"/>
                  </a:lnTo>
                  <a:lnTo>
                    <a:pt x="258" y="196"/>
                  </a:lnTo>
                  <a:lnTo>
                    <a:pt x="264" y="204"/>
                  </a:lnTo>
                  <a:lnTo>
                    <a:pt x="270" y="211"/>
                  </a:lnTo>
                  <a:lnTo>
                    <a:pt x="276" y="218"/>
                  </a:lnTo>
                  <a:lnTo>
                    <a:pt x="282" y="225"/>
                  </a:lnTo>
                  <a:lnTo>
                    <a:pt x="288" y="232"/>
                  </a:lnTo>
                  <a:lnTo>
                    <a:pt x="293" y="239"/>
                  </a:lnTo>
                  <a:lnTo>
                    <a:pt x="299" y="247"/>
                  </a:lnTo>
                  <a:lnTo>
                    <a:pt x="304" y="254"/>
                  </a:lnTo>
                  <a:lnTo>
                    <a:pt x="310" y="262"/>
                  </a:lnTo>
                  <a:lnTo>
                    <a:pt x="315" y="269"/>
                  </a:lnTo>
                  <a:lnTo>
                    <a:pt x="320" y="277"/>
                  </a:lnTo>
                  <a:lnTo>
                    <a:pt x="324" y="285"/>
                  </a:lnTo>
                  <a:lnTo>
                    <a:pt x="329" y="292"/>
                  </a:lnTo>
                  <a:lnTo>
                    <a:pt x="333" y="301"/>
                  </a:lnTo>
                  <a:lnTo>
                    <a:pt x="336" y="309"/>
                  </a:lnTo>
                  <a:lnTo>
                    <a:pt x="340" y="317"/>
                  </a:lnTo>
                  <a:lnTo>
                    <a:pt x="342" y="326"/>
                  </a:lnTo>
                  <a:lnTo>
                    <a:pt x="345" y="335"/>
                  </a:lnTo>
                  <a:lnTo>
                    <a:pt x="346" y="344"/>
                  </a:lnTo>
                  <a:lnTo>
                    <a:pt x="348" y="353"/>
                  </a:lnTo>
                  <a:lnTo>
                    <a:pt x="350" y="370"/>
                  </a:lnTo>
                  <a:lnTo>
                    <a:pt x="352" y="379"/>
                  </a:lnTo>
                  <a:lnTo>
                    <a:pt x="354" y="388"/>
                  </a:lnTo>
                  <a:lnTo>
                    <a:pt x="356" y="397"/>
                  </a:lnTo>
                  <a:lnTo>
                    <a:pt x="359" y="406"/>
                  </a:lnTo>
                  <a:lnTo>
                    <a:pt x="361" y="415"/>
                  </a:lnTo>
                  <a:lnTo>
                    <a:pt x="364" y="424"/>
                  </a:lnTo>
                  <a:lnTo>
                    <a:pt x="367" y="434"/>
                  </a:lnTo>
                  <a:lnTo>
                    <a:pt x="370" y="443"/>
                  </a:lnTo>
                  <a:lnTo>
                    <a:pt x="373" y="452"/>
                  </a:lnTo>
                  <a:lnTo>
                    <a:pt x="376" y="462"/>
                  </a:lnTo>
                  <a:lnTo>
                    <a:pt x="379" y="471"/>
                  </a:lnTo>
                  <a:lnTo>
                    <a:pt x="382" y="480"/>
                  </a:lnTo>
                  <a:lnTo>
                    <a:pt x="385" y="490"/>
                  </a:lnTo>
                  <a:lnTo>
                    <a:pt x="388" y="500"/>
                  </a:lnTo>
                  <a:lnTo>
                    <a:pt x="391" y="509"/>
                  </a:lnTo>
                  <a:lnTo>
                    <a:pt x="394" y="518"/>
                  </a:lnTo>
                  <a:lnTo>
                    <a:pt x="396" y="528"/>
                  </a:lnTo>
                  <a:lnTo>
                    <a:pt x="398" y="537"/>
                  </a:lnTo>
                  <a:lnTo>
                    <a:pt x="401" y="547"/>
                  </a:lnTo>
                  <a:lnTo>
                    <a:pt x="403" y="556"/>
                  </a:lnTo>
                  <a:lnTo>
                    <a:pt x="404" y="566"/>
                  </a:lnTo>
                  <a:lnTo>
                    <a:pt x="406" y="575"/>
                  </a:lnTo>
                  <a:lnTo>
                    <a:pt x="407" y="584"/>
                  </a:lnTo>
                  <a:lnTo>
                    <a:pt x="408" y="594"/>
                  </a:lnTo>
                  <a:lnTo>
                    <a:pt x="408" y="603"/>
                  </a:lnTo>
                  <a:lnTo>
                    <a:pt x="408" y="612"/>
                  </a:lnTo>
                  <a:lnTo>
                    <a:pt x="407" y="621"/>
                  </a:lnTo>
                  <a:lnTo>
                    <a:pt x="406" y="630"/>
                  </a:lnTo>
                  <a:lnTo>
                    <a:pt x="405" y="639"/>
                  </a:lnTo>
                  <a:lnTo>
                    <a:pt x="403" y="648"/>
                  </a:lnTo>
                  <a:lnTo>
                    <a:pt x="398" y="662"/>
                  </a:lnTo>
                  <a:lnTo>
                    <a:pt x="394" y="668"/>
                  </a:lnTo>
                  <a:lnTo>
                    <a:pt x="389" y="674"/>
                  </a:lnTo>
                  <a:lnTo>
                    <a:pt x="384" y="679"/>
                  </a:lnTo>
                  <a:lnTo>
                    <a:pt x="378" y="684"/>
                  </a:lnTo>
                  <a:lnTo>
                    <a:pt x="371" y="688"/>
                  </a:lnTo>
                  <a:lnTo>
                    <a:pt x="364" y="692"/>
                  </a:lnTo>
                  <a:lnTo>
                    <a:pt x="356" y="695"/>
                  </a:lnTo>
                  <a:lnTo>
                    <a:pt x="348" y="698"/>
                  </a:lnTo>
                  <a:lnTo>
                    <a:pt x="339" y="701"/>
                  </a:lnTo>
                  <a:lnTo>
                    <a:pt x="330" y="703"/>
                  </a:lnTo>
                  <a:lnTo>
                    <a:pt x="321" y="705"/>
                  </a:lnTo>
                  <a:lnTo>
                    <a:pt x="312" y="707"/>
                  </a:lnTo>
                  <a:lnTo>
                    <a:pt x="302" y="708"/>
                  </a:lnTo>
                  <a:lnTo>
                    <a:pt x="292" y="709"/>
                  </a:lnTo>
                  <a:lnTo>
                    <a:pt x="282" y="710"/>
                  </a:lnTo>
                  <a:lnTo>
                    <a:pt x="273" y="710"/>
                  </a:lnTo>
                  <a:lnTo>
                    <a:pt x="263" y="710"/>
                  </a:lnTo>
                  <a:lnTo>
                    <a:pt x="253" y="710"/>
                  </a:lnTo>
                  <a:lnTo>
                    <a:pt x="243" y="710"/>
                  </a:lnTo>
                  <a:lnTo>
                    <a:pt x="234" y="709"/>
                  </a:lnTo>
                  <a:lnTo>
                    <a:pt x="224" y="708"/>
                  </a:lnTo>
                  <a:lnTo>
                    <a:pt x="215" y="708"/>
                  </a:lnTo>
                  <a:lnTo>
                    <a:pt x="206" y="706"/>
                  </a:lnTo>
                  <a:lnTo>
                    <a:pt x="198" y="705"/>
                  </a:lnTo>
                  <a:lnTo>
                    <a:pt x="190" y="704"/>
                  </a:lnTo>
                  <a:lnTo>
                    <a:pt x="182" y="702"/>
                  </a:lnTo>
                  <a:lnTo>
                    <a:pt x="175" y="701"/>
                  </a:lnTo>
                  <a:lnTo>
                    <a:pt x="169" y="699"/>
                  </a:lnTo>
                  <a:lnTo>
                    <a:pt x="163" y="698"/>
                  </a:lnTo>
                  <a:lnTo>
                    <a:pt x="158" y="696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5" name="Freeform 5"/>
            <p:cNvSpPr>
              <a:spLocks/>
            </p:cNvSpPr>
            <p:nvPr/>
          </p:nvSpPr>
          <p:spPr bwMode="auto">
            <a:xfrm>
              <a:off x="3291" y="2622"/>
              <a:ext cx="437" cy="265"/>
            </a:xfrm>
            <a:custGeom>
              <a:avLst/>
              <a:gdLst/>
              <a:ahLst/>
              <a:cxnLst>
                <a:cxn ang="0">
                  <a:pos x="11" y="1"/>
                </a:cxn>
                <a:cxn ang="0">
                  <a:pos x="24" y="0"/>
                </a:cxn>
                <a:cxn ang="0">
                  <a:pos x="37" y="2"/>
                </a:cxn>
                <a:cxn ang="0">
                  <a:pos x="52" y="5"/>
                </a:cxn>
                <a:cxn ang="0">
                  <a:pos x="67" y="9"/>
                </a:cxn>
                <a:cxn ang="0">
                  <a:pos x="83" y="14"/>
                </a:cxn>
                <a:cxn ang="0">
                  <a:pos x="99" y="20"/>
                </a:cxn>
                <a:cxn ang="0">
                  <a:pos x="115" y="28"/>
                </a:cxn>
                <a:cxn ang="0">
                  <a:pos x="131" y="35"/>
                </a:cxn>
                <a:cxn ang="0">
                  <a:pos x="147" y="44"/>
                </a:cxn>
                <a:cxn ang="0">
                  <a:pos x="162" y="52"/>
                </a:cxn>
                <a:cxn ang="0">
                  <a:pos x="177" y="60"/>
                </a:cxn>
                <a:cxn ang="0">
                  <a:pos x="190" y="68"/>
                </a:cxn>
                <a:cxn ang="0">
                  <a:pos x="202" y="76"/>
                </a:cxn>
                <a:cxn ang="0">
                  <a:pos x="213" y="83"/>
                </a:cxn>
                <a:cxn ang="0">
                  <a:pos x="222" y="90"/>
                </a:cxn>
                <a:cxn ang="0">
                  <a:pos x="235" y="101"/>
                </a:cxn>
                <a:cxn ang="0">
                  <a:pos x="241" y="109"/>
                </a:cxn>
                <a:cxn ang="0">
                  <a:pos x="245" y="117"/>
                </a:cxn>
                <a:cxn ang="0">
                  <a:pos x="247" y="125"/>
                </a:cxn>
                <a:cxn ang="0">
                  <a:pos x="249" y="133"/>
                </a:cxn>
                <a:cxn ang="0">
                  <a:pos x="249" y="141"/>
                </a:cxn>
                <a:cxn ang="0">
                  <a:pos x="249" y="149"/>
                </a:cxn>
                <a:cxn ang="0">
                  <a:pos x="249" y="157"/>
                </a:cxn>
                <a:cxn ang="0">
                  <a:pos x="249" y="165"/>
                </a:cxn>
                <a:cxn ang="0">
                  <a:pos x="250" y="173"/>
                </a:cxn>
                <a:cxn ang="0">
                  <a:pos x="251" y="181"/>
                </a:cxn>
                <a:cxn ang="0">
                  <a:pos x="254" y="188"/>
                </a:cxn>
                <a:cxn ang="0">
                  <a:pos x="258" y="196"/>
                </a:cxn>
                <a:cxn ang="0">
                  <a:pos x="264" y="203"/>
                </a:cxn>
                <a:cxn ang="0">
                  <a:pos x="272" y="210"/>
                </a:cxn>
                <a:cxn ang="0">
                  <a:pos x="287" y="219"/>
                </a:cxn>
                <a:cxn ang="0">
                  <a:pos x="296" y="225"/>
                </a:cxn>
                <a:cxn ang="0">
                  <a:pos x="306" y="230"/>
                </a:cxn>
                <a:cxn ang="0">
                  <a:pos x="315" y="236"/>
                </a:cxn>
                <a:cxn ang="0">
                  <a:pos x="325" y="241"/>
                </a:cxn>
                <a:cxn ang="0">
                  <a:pos x="334" y="245"/>
                </a:cxn>
                <a:cxn ang="0">
                  <a:pos x="344" y="250"/>
                </a:cxn>
                <a:cxn ang="0">
                  <a:pos x="353" y="253"/>
                </a:cxn>
                <a:cxn ang="0">
                  <a:pos x="363" y="256"/>
                </a:cxn>
                <a:cxn ang="0">
                  <a:pos x="373" y="259"/>
                </a:cxn>
                <a:cxn ang="0">
                  <a:pos x="383" y="261"/>
                </a:cxn>
                <a:cxn ang="0">
                  <a:pos x="393" y="263"/>
                </a:cxn>
                <a:cxn ang="0">
                  <a:pos x="403" y="264"/>
                </a:cxn>
                <a:cxn ang="0">
                  <a:pos x="414" y="264"/>
                </a:cxn>
                <a:cxn ang="0">
                  <a:pos x="425" y="263"/>
                </a:cxn>
                <a:cxn ang="0">
                  <a:pos x="436" y="261"/>
                </a:cxn>
              </a:cxnLst>
              <a:rect l="0" t="0" r="r" b="b"/>
              <a:pathLst>
                <a:path w="437" h="265">
                  <a:moveTo>
                    <a:pt x="0" y="4"/>
                  </a:moveTo>
                  <a:lnTo>
                    <a:pt x="11" y="1"/>
                  </a:lnTo>
                  <a:lnTo>
                    <a:pt x="17" y="0"/>
                  </a:lnTo>
                  <a:lnTo>
                    <a:pt x="24" y="0"/>
                  </a:lnTo>
                  <a:lnTo>
                    <a:pt x="30" y="1"/>
                  </a:lnTo>
                  <a:lnTo>
                    <a:pt x="37" y="2"/>
                  </a:lnTo>
                  <a:lnTo>
                    <a:pt x="45" y="3"/>
                  </a:lnTo>
                  <a:lnTo>
                    <a:pt x="52" y="5"/>
                  </a:lnTo>
                  <a:lnTo>
                    <a:pt x="59" y="6"/>
                  </a:lnTo>
                  <a:lnTo>
                    <a:pt x="67" y="9"/>
                  </a:lnTo>
                  <a:lnTo>
                    <a:pt x="75" y="11"/>
                  </a:lnTo>
                  <a:lnTo>
                    <a:pt x="83" y="14"/>
                  </a:lnTo>
                  <a:lnTo>
                    <a:pt x="91" y="17"/>
                  </a:lnTo>
                  <a:lnTo>
                    <a:pt x="99" y="20"/>
                  </a:lnTo>
                  <a:lnTo>
                    <a:pt x="107" y="24"/>
                  </a:lnTo>
                  <a:lnTo>
                    <a:pt x="115" y="28"/>
                  </a:lnTo>
                  <a:lnTo>
                    <a:pt x="123" y="32"/>
                  </a:lnTo>
                  <a:lnTo>
                    <a:pt x="131" y="35"/>
                  </a:lnTo>
                  <a:lnTo>
                    <a:pt x="139" y="39"/>
                  </a:lnTo>
                  <a:lnTo>
                    <a:pt x="147" y="44"/>
                  </a:lnTo>
                  <a:lnTo>
                    <a:pt x="155" y="48"/>
                  </a:lnTo>
                  <a:lnTo>
                    <a:pt x="162" y="52"/>
                  </a:lnTo>
                  <a:lnTo>
                    <a:pt x="169" y="56"/>
                  </a:lnTo>
                  <a:lnTo>
                    <a:pt x="177" y="60"/>
                  </a:lnTo>
                  <a:lnTo>
                    <a:pt x="183" y="64"/>
                  </a:lnTo>
                  <a:lnTo>
                    <a:pt x="190" y="68"/>
                  </a:lnTo>
                  <a:lnTo>
                    <a:pt x="196" y="72"/>
                  </a:lnTo>
                  <a:lnTo>
                    <a:pt x="202" y="76"/>
                  </a:lnTo>
                  <a:lnTo>
                    <a:pt x="208" y="80"/>
                  </a:lnTo>
                  <a:lnTo>
                    <a:pt x="213" y="83"/>
                  </a:lnTo>
                  <a:lnTo>
                    <a:pt x="218" y="86"/>
                  </a:lnTo>
                  <a:lnTo>
                    <a:pt x="222" y="90"/>
                  </a:lnTo>
                  <a:lnTo>
                    <a:pt x="231" y="97"/>
                  </a:lnTo>
                  <a:lnTo>
                    <a:pt x="235" y="101"/>
                  </a:lnTo>
                  <a:lnTo>
                    <a:pt x="238" y="105"/>
                  </a:lnTo>
                  <a:lnTo>
                    <a:pt x="241" y="109"/>
                  </a:lnTo>
                  <a:lnTo>
                    <a:pt x="243" y="113"/>
                  </a:lnTo>
                  <a:lnTo>
                    <a:pt x="245" y="117"/>
                  </a:lnTo>
                  <a:lnTo>
                    <a:pt x="246" y="121"/>
                  </a:lnTo>
                  <a:lnTo>
                    <a:pt x="247" y="125"/>
                  </a:lnTo>
                  <a:lnTo>
                    <a:pt x="248" y="129"/>
                  </a:lnTo>
                  <a:lnTo>
                    <a:pt x="249" y="133"/>
                  </a:lnTo>
                  <a:lnTo>
                    <a:pt x="249" y="137"/>
                  </a:lnTo>
                  <a:lnTo>
                    <a:pt x="249" y="141"/>
                  </a:lnTo>
                  <a:lnTo>
                    <a:pt x="249" y="145"/>
                  </a:lnTo>
                  <a:lnTo>
                    <a:pt x="249" y="149"/>
                  </a:lnTo>
                  <a:lnTo>
                    <a:pt x="249" y="153"/>
                  </a:lnTo>
                  <a:lnTo>
                    <a:pt x="249" y="157"/>
                  </a:lnTo>
                  <a:lnTo>
                    <a:pt x="249" y="161"/>
                  </a:lnTo>
                  <a:lnTo>
                    <a:pt x="249" y="165"/>
                  </a:lnTo>
                  <a:lnTo>
                    <a:pt x="250" y="169"/>
                  </a:lnTo>
                  <a:lnTo>
                    <a:pt x="250" y="173"/>
                  </a:lnTo>
                  <a:lnTo>
                    <a:pt x="251" y="177"/>
                  </a:lnTo>
                  <a:lnTo>
                    <a:pt x="251" y="181"/>
                  </a:lnTo>
                  <a:lnTo>
                    <a:pt x="253" y="185"/>
                  </a:lnTo>
                  <a:lnTo>
                    <a:pt x="254" y="188"/>
                  </a:lnTo>
                  <a:lnTo>
                    <a:pt x="256" y="192"/>
                  </a:lnTo>
                  <a:lnTo>
                    <a:pt x="258" y="196"/>
                  </a:lnTo>
                  <a:lnTo>
                    <a:pt x="261" y="200"/>
                  </a:lnTo>
                  <a:lnTo>
                    <a:pt x="264" y="203"/>
                  </a:lnTo>
                  <a:lnTo>
                    <a:pt x="268" y="207"/>
                  </a:lnTo>
                  <a:lnTo>
                    <a:pt x="272" y="210"/>
                  </a:lnTo>
                  <a:lnTo>
                    <a:pt x="277" y="214"/>
                  </a:lnTo>
                  <a:lnTo>
                    <a:pt x="287" y="219"/>
                  </a:lnTo>
                  <a:lnTo>
                    <a:pt x="291" y="222"/>
                  </a:lnTo>
                  <a:lnTo>
                    <a:pt x="296" y="225"/>
                  </a:lnTo>
                  <a:lnTo>
                    <a:pt x="301" y="228"/>
                  </a:lnTo>
                  <a:lnTo>
                    <a:pt x="306" y="230"/>
                  </a:lnTo>
                  <a:lnTo>
                    <a:pt x="311" y="233"/>
                  </a:lnTo>
                  <a:lnTo>
                    <a:pt x="315" y="236"/>
                  </a:lnTo>
                  <a:lnTo>
                    <a:pt x="320" y="238"/>
                  </a:lnTo>
                  <a:lnTo>
                    <a:pt x="325" y="241"/>
                  </a:lnTo>
                  <a:lnTo>
                    <a:pt x="329" y="243"/>
                  </a:lnTo>
                  <a:lnTo>
                    <a:pt x="334" y="245"/>
                  </a:lnTo>
                  <a:lnTo>
                    <a:pt x="339" y="248"/>
                  </a:lnTo>
                  <a:lnTo>
                    <a:pt x="344" y="250"/>
                  </a:lnTo>
                  <a:lnTo>
                    <a:pt x="349" y="252"/>
                  </a:lnTo>
                  <a:lnTo>
                    <a:pt x="353" y="253"/>
                  </a:lnTo>
                  <a:lnTo>
                    <a:pt x="358" y="255"/>
                  </a:lnTo>
                  <a:lnTo>
                    <a:pt x="363" y="256"/>
                  </a:lnTo>
                  <a:lnTo>
                    <a:pt x="368" y="258"/>
                  </a:lnTo>
                  <a:lnTo>
                    <a:pt x="373" y="259"/>
                  </a:lnTo>
                  <a:lnTo>
                    <a:pt x="378" y="260"/>
                  </a:lnTo>
                  <a:lnTo>
                    <a:pt x="383" y="261"/>
                  </a:lnTo>
                  <a:lnTo>
                    <a:pt x="388" y="262"/>
                  </a:lnTo>
                  <a:lnTo>
                    <a:pt x="393" y="263"/>
                  </a:lnTo>
                  <a:lnTo>
                    <a:pt x="398" y="263"/>
                  </a:lnTo>
                  <a:lnTo>
                    <a:pt x="403" y="264"/>
                  </a:lnTo>
                  <a:lnTo>
                    <a:pt x="409" y="264"/>
                  </a:lnTo>
                  <a:lnTo>
                    <a:pt x="414" y="264"/>
                  </a:lnTo>
                  <a:lnTo>
                    <a:pt x="419" y="263"/>
                  </a:lnTo>
                  <a:lnTo>
                    <a:pt x="425" y="263"/>
                  </a:lnTo>
                  <a:lnTo>
                    <a:pt x="430" y="262"/>
                  </a:lnTo>
                  <a:lnTo>
                    <a:pt x="436" y="261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6" name="Freeform 6"/>
            <p:cNvSpPr>
              <a:spLocks/>
            </p:cNvSpPr>
            <p:nvPr/>
          </p:nvSpPr>
          <p:spPr bwMode="auto">
            <a:xfrm>
              <a:off x="3054" y="1039"/>
              <a:ext cx="657" cy="444"/>
            </a:xfrm>
            <a:custGeom>
              <a:avLst/>
              <a:gdLst/>
              <a:ahLst/>
              <a:cxnLst>
                <a:cxn ang="0">
                  <a:pos x="652" y="413"/>
                </a:cxn>
                <a:cxn ang="0">
                  <a:pos x="656" y="382"/>
                </a:cxn>
                <a:cxn ang="0">
                  <a:pos x="646" y="352"/>
                </a:cxn>
                <a:cxn ang="0">
                  <a:pos x="627" y="323"/>
                </a:cxn>
                <a:cxn ang="0">
                  <a:pos x="599" y="295"/>
                </a:cxn>
                <a:cxn ang="0">
                  <a:pos x="567" y="269"/>
                </a:cxn>
                <a:cxn ang="0">
                  <a:pos x="531" y="247"/>
                </a:cxn>
                <a:cxn ang="0">
                  <a:pos x="496" y="227"/>
                </a:cxn>
                <a:cxn ang="0">
                  <a:pos x="463" y="211"/>
                </a:cxn>
                <a:cxn ang="0">
                  <a:pos x="434" y="199"/>
                </a:cxn>
                <a:cxn ang="0">
                  <a:pos x="408" y="191"/>
                </a:cxn>
                <a:cxn ang="0">
                  <a:pos x="394" y="182"/>
                </a:cxn>
                <a:cxn ang="0">
                  <a:pos x="383" y="172"/>
                </a:cxn>
                <a:cxn ang="0">
                  <a:pos x="372" y="160"/>
                </a:cxn>
                <a:cxn ang="0">
                  <a:pos x="362" y="147"/>
                </a:cxn>
                <a:cxn ang="0">
                  <a:pos x="353" y="135"/>
                </a:cxn>
                <a:cxn ang="0">
                  <a:pos x="343" y="122"/>
                </a:cxn>
                <a:cxn ang="0">
                  <a:pos x="332" y="111"/>
                </a:cxn>
                <a:cxn ang="0">
                  <a:pos x="318" y="101"/>
                </a:cxn>
                <a:cxn ang="0">
                  <a:pos x="303" y="94"/>
                </a:cxn>
                <a:cxn ang="0">
                  <a:pos x="285" y="90"/>
                </a:cxn>
                <a:cxn ang="0">
                  <a:pos x="276" y="90"/>
                </a:cxn>
                <a:cxn ang="0">
                  <a:pos x="267" y="91"/>
                </a:cxn>
                <a:cxn ang="0">
                  <a:pos x="258" y="91"/>
                </a:cxn>
                <a:cxn ang="0">
                  <a:pos x="247" y="93"/>
                </a:cxn>
                <a:cxn ang="0">
                  <a:pos x="236" y="94"/>
                </a:cxn>
                <a:cxn ang="0">
                  <a:pos x="224" y="95"/>
                </a:cxn>
                <a:cxn ang="0">
                  <a:pos x="214" y="95"/>
                </a:cxn>
                <a:cxn ang="0">
                  <a:pos x="205" y="95"/>
                </a:cxn>
                <a:cxn ang="0">
                  <a:pos x="197" y="93"/>
                </a:cxn>
                <a:cxn ang="0">
                  <a:pos x="191" y="91"/>
                </a:cxn>
                <a:cxn ang="0">
                  <a:pos x="181" y="80"/>
                </a:cxn>
                <a:cxn ang="0">
                  <a:pos x="175" y="70"/>
                </a:cxn>
                <a:cxn ang="0">
                  <a:pos x="171" y="61"/>
                </a:cxn>
                <a:cxn ang="0">
                  <a:pos x="168" y="51"/>
                </a:cxn>
                <a:cxn ang="0">
                  <a:pos x="166" y="42"/>
                </a:cxn>
                <a:cxn ang="0">
                  <a:pos x="164" y="33"/>
                </a:cxn>
                <a:cxn ang="0">
                  <a:pos x="160" y="25"/>
                </a:cxn>
                <a:cxn ang="0">
                  <a:pos x="155" y="19"/>
                </a:cxn>
                <a:cxn ang="0">
                  <a:pos x="147" y="12"/>
                </a:cxn>
                <a:cxn ang="0">
                  <a:pos x="136" y="7"/>
                </a:cxn>
                <a:cxn ang="0">
                  <a:pos x="119" y="3"/>
                </a:cxn>
                <a:cxn ang="0">
                  <a:pos x="108" y="1"/>
                </a:cxn>
                <a:cxn ang="0">
                  <a:pos x="96" y="0"/>
                </a:cxn>
                <a:cxn ang="0">
                  <a:pos x="84" y="0"/>
                </a:cxn>
                <a:cxn ang="0">
                  <a:pos x="72" y="0"/>
                </a:cxn>
                <a:cxn ang="0">
                  <a:pos x="59" y="1"/>
                </a:cxn>
                <a:cxn ang="0">
                  <a:pos x="47" y="1"/>
                </a:cxn>
                <a:cxn ang="0">
                  <a:pos x="35" y="3"/>
                </a:cxn>
                <a:cxn ang="0">
                  <a:pos x="23" y="3"/>
                </a:cxn>
                <a:cxn ang="0">
                  <a:pos x="11" y="4"/>
                </a:cxn>
                <a:cxn ang="0">
                  <a:pos x="0" y="4"/>
                </a:cxn>
              </a:cxnLst>
              <a:rect l="0" t="0" r="r" b="b"/>
              <a:pathLst>
                <a:path w="657" h="444">
                  <a:moveTo>
                    <a:pt x="633" y="443"/>
                  </a:moveTo>
                  <a:lnTo>
                    <a:pt x="648" y="423"/>
                  </a:lnTo>
                  <a:lnTo>
                    <a:pt x="652" y="413"/>
                  </a:lnTo>
                  <a:lnTo>
                    <a:pt x="655" y="403"/>
                  </a:lnTo>
                  <a:lnTo>
                    <a:pt x="656" y="392"/>
                  </a:lnTo>
                  <a:lnTo>
                    <a:pt x="656" y="382"/>
                  </a:lnTo>
                  <a:lnTo>
                    <a:pt x="654" y="372"/>
                  </a:lnTo>
                  <a:lnTo>
                    <a:pt x="650" y="362"/>
                  </a:lnTo>
                  <a:lnTo>
                    <a:pt x="646" y="352"/>
                  </a:lnTo>
                  <a:lnTo>
                    <a:pt x="641" y="342"/>
                  </a:lnTo>
                  <a:lnTo>
                    <a:pt x="634" y="333"/>
                  </a:lnTo>
                  <a:lnTo>
                    <a:pt x="627" y="323"/>
                  </a:lnTo>
                  <a:lnTo>
                    <a:pt x="618" y="313"/>
                  </a:lnTo>
                  <a:lnTo>
                    <a:pt x="609" y="304"/>
                  </a:lnTo>
                  <a:lnTo>
                    <a:pt x="599" y="295"/>
                  </a:lnTo>
                  <a:lnTo>
                    <a:pt x="589" y="286"/>
                  </a:lnTo>
                  <a:lnTo>
                    <a:pt x="578" y="278"/>
                  </a:lnTo>
                  <a:lnTo>
                    <a:pt x="567" y="269"/>
                  </a:lnTo>
                  <a:lnTo>
                    <a:pt x="555" y="261"/>
                  </a:lnTo>
                  <a:lnTo>
                    <a:pt x="543" y="254"/>
                  </a:lnTo>
                  <a:lnTo>
                    <a:pt x="531" y="247"/>
                  </a:lnTo>
                  <a:lnTo>
                    <a:pt x="520" y="239"/>
                  </a:lnTo>
                  <a:lnTo>
                    <a:pt x="508" y="233"/>
                  </a:lnTo>
                  <a:lnTo>
                    <a:pt x="496" y="227"/>
                  </a:lnTo>
                  <a:lnTo>
                    <a:pt x="484" y="221"/>
                  </a:lnTo>
                  <a:lnTo>
                    <a:pt x="473" y="216"/>
                  </a:lnTo>
                  <a:lnTo>
                    <a:pt x="463" y="211"/>
                  </a:lnTo>
                  <a:lnTo>
                    <a:pt x="452" y="207"/>
                  </a:lnTo>
                  <a:lnTo>
                    <a:pt x="443" y="203"/>
                  </a:lnTo>
                  <a:lnTo>
                    <a:pt x="434" y="199"/>
                  </a:lnTo>
                  <a:lnTo>
                    <a:pt x="426" y="197"/>
                  </a:lnTo>
                  <a:lnTo>
                    <a:pt x="420" y="195"/>
                  </a:lnTo>
                  <a:lnTo>
                    <a:pt x="408" y="191"/>
                  </a:lnTo>
                  <a:lnTo>
                    <a:pt x="404" y="188"/>
                  </a:lnTo>
                  <a:lnTo>
                    <a:pt x="399" y="185"/>
                  </a:lnTo>
                  <a:lnTo>
                    <a:pt x="394" y="182"/>
                  </a:lnTo>
                  <a:lnTo>
                    <a:pt x="390" y="179"/>
                  </a:lnTo>
                  <a:lnTo>
                    <a:pt x="386" y="175"/>
                  </a:lnTo>
                  <a:lnTo>
                    <a:pt x="383" y="172"/>
                  </a:lnTo>
                  <a:lnTo>
                    <a:pt x="379" y="168"/>
                  </a:lnTo>
                  <a:lnTo>
                    <a:pt x="376" y="164"/>
                  </a:lnTo>
                  <a:lnTo>
                    <a:pt x="372" y="160"/>
                  </a:lnTo>
                  <a:lnTo>
                    <a:pt x="369" y="156"/>
                  </a:lnTo>
                  <a:lnTo>
                    <a:pt x="366" y="152"/>
                  </a:lnTo>
                  <a:lnTo>
                    <a:pt x="362" y="147"/>
                  </a:lnTo>
                  <a:lnTo>
                    <a:pt x="359" y="143"/>
                  </a:lnTo>
                  <a:lnTo>
                    <a:pt x="356" y="139"/>
                  </a:lnTo>
                  <a:lnTo>
                    <a:pt x="353" y="135"/>
                  </a:lnTo>
                  <a:lnTo>
                    <a:pt x="350" y="130"/>
                  </a:lnTo>
                  <a:lnTo>
                    <a:pt x="346" y="126"/>
                  </a:lnTo>
                  <a:lnTo>
                    <a:pt x="343" y="122"/>
                  </a:lnTo>
                  <a:lnTo>
                    <a:pt x="339" y="118"/>
                  </a:lnTo>
                  <a:lnTo>
                    <a:pt x="336" y="114"/>
                  </a:lnTo>
                  <a:lnTo>
                    <a:pt x="332" y="111"/>
                  </a:lnTo>
                  <a:lnTo>
                    <a:pt x="328" y="107"/>
                  </a:lnTo>
                  <a:lnTo>
                    <a:pt x="323" y="104"/>
                  </a:lnTo>
                  <a:lnTo>
                    <a:pt x="318" y="101"/>
                  </a:lnTo>
                  <a:lnTo>
                    <a:pt x="314" y="99"/>
                  </a:lnTo>
                  <a:lnTo>
                    <a:pt x="308" y="96"/>
                  </a:lnTo>
                  <a:lnTo>
                    <a:pt x="303" y="94"/>
                  </a:lnTo>
                  <a:lnTo>
                    <a:pt x="297" y="92"/>
                  </a:lnTo>
                  <a:lnTo>
                    <a:pt x="291" y="91"/>
                  </a:lnTo>
                  <a:lnTo>
                    <a:pt x="285" y="90"/>
                  </a:lnTo>
                  <a:lnTo>
                    <a:pt x="281" y="90"/>
                  </a:lnTo>
                  <a:lnTo>
                    <a:pt x="278" y="90"/>
                  </a:lnTo>
                  <a:lnTo>
                    <a:pt x="276" y="90"/>
                  </a:lnTo>
                  <a:lnTo>
                    <a:pt x="273" y="90"/>
                  </a:lnTo>
                  <a:lnTo>
                    <a:pt x="270" y="90"/>
                  </a:lnTo>
                  <a:lnTo>
                    <a:pt x="267" y="91"/>
                  </a:lnTo>
                  <a:lnTo>
                    <a:pt x="264" y="91"/>
                  </a:lnTo>
                  <a:lnTo>
                    <a:pt x="261" y="91"/>
                  </a:lnTo>
                  <a:lnTo>
                    <a:pt x="258" y="91"/>
                  </a:lnTo>
                  <a:lnTo>
                    <a:pt x="254" y="92"/>
                  </a:lnTo>
                  <a:lnTo>
                    <a:pt x="250" y="92"/>
                  </a:lnTo>
                  <a:lnTo>
                    <a:pt x="247" y="93"/>
                  </a:lnTo>
                  <a:lnTo>
                    <a:pt x="243" y="93"/>
                  </a:lnTo>
                  <a:lnTo>
                    <a:pt x="239" y="93"/>
                  </a:lnTo>
                  <a:lnTo>
                    <a:pt x="236" y="94"/>
                  </a:lnTo>
                  <a:lnTo>
                    <a:pt x="232" y="94"/>
                  </a:lnTo>
                  <a:lnTo>
                    <a:pt x="228" y="95"/>
                  </a:lnTo>
                  <a:lnTo>
                    <a:pt x="224" y="95"/>
                  </a:lnTo>
                  <a:lnTo>
                    <a:pt x="221" y="95"/>
                  </a:lnTo>
                  <a:lnTo>
                    <a:pt x="218" y="95"/>
                  </a:lnTo>
                  <a:lnTo>
                    <a:pt x="214" y="95"/>
                  </a:lnTo>
                  <a:lnTo>
                    <a:pt x="211" y="95"/>
                  </a:lnTo>
                  <a:lnTo>
                    <a:pt x="208" y="95"/>
                  </a:lnTo>
                  <a:lnTo>
                    <a:pt x="205" y="95"/>
                  </a:lnTo>
                  <a:lnTo>
                    <a:pt x="202" y="95"/>
                  </a:lnTo>
                  <a:lnTo>
                    <a:pt x="199" y="94"/>
                  </a:lnTo>
                  <a:lnTo>
                    <a:pt x="197" y="93"/>
                  </a:lnTo>
                  <a:lnTo>
                    <a:pt x="195" y="93"/>
                  </a:lnTo>
                  <a:lnTo>
                    <a:pt x="193" y="92"/>
                  </a:lnTo>
                  <a:lnTo>
                    <a:pt x="191" y="91"/>
                  </a:lnTo>
                  <a:lnTo>
                    <a:pt x="190" y="90"/>
                  </a:lnTo>
                  <a:lnTo>
                    <a:pt x="184" y="83"/>
                  </a:lnTo>
                  <a:lnTo>
                    <a:pt x="181" y="80"/>
                  </a:lnTo>
                  <a:lnTo>
                    <a:pt x="179" y="77"/>
                  </a:lnTo>
                  <a:lnTo>
                    <a:pt x="177" y="73"/>
                  </a:lnTo>
                  <a:lnTo>
                    <a:pt x="175" y="70"/>
                  </a:lnTo>
                  <a:lnTo>
                    <a:pt x="174" y="67"/>
                  </a:lnTo>
                  <a:lnTo>
                    <a:pt x="172" y="64"/>
                  </a:lnTo>
                  <a:lnTo>
                    <a:pt x="171" y="61"/>
                  </a:lnTo>
                  <a:lnTo>
                    <a:pt x="170" y="57"/>
                  </a:lnTo>
                  <a:lnTo>
                    <a:pt x="169" y="54"/>
                  </a:lnTo>
                  <a:lnTo>
                    <a:pt x="168" y="51"/>
                  </a:lnTo>
                  <a:lnTo>
                    <a:pt x="168" y="48"/>
                  </a:lnTo>
                  <a:lnTo>
                    <a:pt x="167" y="45"/>
                  </a:lnTo>
                  <a:lnTo>
                    <a:pt x="166" y="42"/>
                  </a:lnTo>
                  <a:lnTo>
                    <a:pt x="165" y="39"/>
                  </a:lnTo>
                  <a:lnTo>
                    <a:pt x="164" y="36"/>
                  </a:lnTo>
                  <a:lnTo>
                    <a:pt x="164" y="33"/>
                  </a:lnTo>
                  <a:lnTo>
                    <a:pt x="162" y="31"/>
                  </a:lnTo>
                  <a:lnTo>
                    <a:pt x="161" y="28"/>
                  </a:lnTo>
                  <a:lnTo>
                    <a:pt x="160" y="25"/>
                  </a:lnTo>
                  <a:lnTo>
                    <a:pt x="158" y="23"/>
                  </a:lnTo>
                  <a:lnTo>
                    <a:pt x="157" y="21"/>
                  </a:lnTo>
                  <a:lnTo>
                    <a:pt x="155" y="19"/>
                  </a:lnTo>
                  <a:lnTo>
                    <a:pt x="152" y="16"/>
                  </a:lnTo>
                  <a:lnTo>
                    <a:pt x="150" y="14"/>
                  </a:lnTo>
                  <a:lnTo>
                    <a:pt x="147" y="12"/>
                  </a:lnTo>
                  <a:lnTo>
                    <a:pt x="144" y="10"/>
                  </a:lnTo>
                  <a:lnTo>
                    <a:pt x="140" y="9"/>
                  </a:lnTo>
                  <a:lnTo>
                    <a:pt x="136" y="7"/>
                  </a:lnTo>
                  <a:lnTo>
                    <a:pt x="131" y="5"/>
                  </a:lnTo>
                  <a:lnTo>
                    <a:pt x="126" y="4"/>
                  </a:lnTo>
                  <a:lnTo>
                    <a:pt x="119" y="3"/>
                  </a:lnTo>
                  <a:lnTo>
                    <a:pt x="115" y="2"/>
                  </a:lnTo>
                  <a:lnTo>
                    <a:pt x="112" y="1"/>
                  </a:lnTo>
                  <a:lnTo>
                    <a:pt x="108" y="1"/>
                  </a:lnTo>
                  <a:lnTo>
                    <a:pt x="104" y="1"/>
                  </a:lnTo>
                  <a:lnTo>
                    <a:pt x="100" y="0"/>
                  </a:lnTo>
                  <a:lnTo>
                    <a:pt x="96" y="0"/>
                  </a:lnTo>
                  <a:lnTo>
                    <a:pt x="92" y="0"/>
                  </a:lnTo>
                  <a:lnTo>
                    <a:pt x="88" y="0"/>
                  </a:lnTo>
                  <a:lnTo>
                    <a:pt x="84" y="0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72" y="0"/>
                  </a:lnTo>
                  <a:lnTo>
                    <a:pt x="68" y="0"/>
                  </a:lnTo>
                  <a:lnTo>
                    <a:pt x="64" y="1"/>
                  </a:lnTo>
                  <a:lnTo>
                    <a:pt x="59" y="1"/>
                  </a:lnTo>
                  <a:lnTo>
                    <a:pt x="55" y="1"/>
                  </a:lnTo>
                  <a:lnTo>
                    <a:pt x="51" y="1"/>
                  </a:lnTo>
                  <a:lnTo>
                    <a:pt x="47" y="1"/>
                  </a:lnTo>
                  <a:lnTo>
                    <a:pt x="43" y="2"/>
                  </a:lnTo>
                  <a:lnTo>
                    <a:pt x="39" y="2"/>
                  </a:lnTo>
                  <a:lnTo>
                    <a:pt x="35" y="3"/>
                  </a:lnTo>
                  <a:lnTo>
                    <a:pt x="31" y="3"/>
                  </a:lnTo>
                  <a:lnTo>
                    <a:pt x="27" y="3"/>
                  </a:lnTo>
                  <a:lnTo>
                    <a:pt x="23" y="3"/>
                  </a:lnTo>
                  <a:lnTo>
                    <a:pt x="19" y="3"/>
                  </a:lnTo>
                  <a:lnTo>
                    <a:pt x="15" y="4"/>
                  </a:lnTo>
                  <a:lnTo>
                    <a:pt x="11" y="4"/>
                  </a:lnTo>
                  <a:lnTo>
                    <a:pt x="7" y="4"/>
                  </a:lnTo>
                  <a:lnTo>
                    <a:pt x="4" y="4"/>
                  </a:lnTo>
                  <a:lnTo>
                    <a:pt x="0" y="4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auto">
            <a:xfrm>
              <a:off x="2238" y="933"/>
              <a:ext cx="836" cy="111"/>
            </a:xfrm>
            <a:custGeom>
              <a:avLst/>
              <a:gdLst/>
              <a:ahLst/>
              <a:cxnLst>
                <a:cxn ang="0">
                  <a:pos x="832" y="106"/>
                </a:cxn>
                <a:cxn ang="0">
                  <a:pos x="832" y="103"/>
                </a:cxn>
                <a:cxn ang="0">
                  <a:pos x="832" y="99"/>
                </a:cxn>
                <a:cxn ang="0">
                  <a:pos x="833" y="95"/>
                </a:cxn>
                <a:cxn ang="0">
                  <a:pos x="834" y="91"/>
                </a:cxn>
                <a:cxn ang="0">
                  <a:pos x="834" y="87"/>
                </a:cxn>
                <a:cxn ang="0">
                  <a:pos x="835" y="83"/>
                </a:cxn>
                <a:cxn ang="0">
                  <a:pos x="834" y="80"/>
                </a:cxn>
                <a:cxn ang="0">
                  <a:pos x="834" y="77"/>
                </a:cxn>
                <a:cxn ang="0">
                  <a:pos x="833" y="74"/>
                </a:cxn>
                <a:cxn ang="0">
                  <a:pos x="818" y="60"/>
                </a:cxn>
                <a:cxn ang="0">
                  <a:pos x="789" y="45"/>
                </a:cxn>
                <a:cxn ang="0">
                  <a:pos x="750" y="31"/>
                </a:cxn>
                <a:cxn ang="0">
                  <a:pos x="705" y="21"/>
                </a:cxn>
                <a:cxn ang="0">
                  <a:pos x="654" y="13"/>
                </a:cxn>
                <a:cxn ang="0">
                  <a:pos x="602" y="7"/>
                </a:cxn>
                <a:cxn ang="0">
                  <a:pos x="549" y="3"/>
                </a:cxn>
                <a:cxn ang="0">
                  <a:pos x="499" y="1"/>
                </a:cxn>
                <a:cxn ang="0">
                  <a:pos x="454" y="1"/>
                </a:cxn>
                <a:cxn ang="0">
                  <a:pos x="416" y="2"/>
                </a:cxn>
                <a:cxn ang="0">
                  <a:pos x="388" y="5"/>
                </a:cxn>
                <a:cxn ang="0">
                  <a:pos x="378" y="9"/>
                </a:cxn>
                <a:cxn ang="0">
                  <a:pos x="369" y="15"/>
                </a:cxn>
                <a:cxn ang="0">
                  <a:pos x="360" y="22"/>
                </a:cxn>
                <a:cxn ang="0">
                  <a:pos x="350" y="31"/>
                </a:cxn>
                <a:cxn ang="0">
                  <a:pos x="341" y="40"/>
                </a:cxn>
                <a:cxn ang="0">
                  <a:pos x="332" y="49"/>
                </a:cxn>
                <a:cxn ang="0">
                  <a:pos x="325" y="57"/>
                </a:cxn>
                <a:cxn ang="0">
                  <a:pos x="318" y="64"/>
                </a:cxn>
                <a:cxn ang="0">
                  <a:pos x="313" y="69"/>
                </a:cxn>
                <a:cxn ang="0">
                  <a:pos x="310" y="72"/>
                </a:cxn>
                <a:cxn ang="0">
                  <a:pos x="295" y="73"/>
                </a:cxn>
                <a:cxn ang="0">
                  <a:pos x="278" y="70"/>
                </a:cxn>
                <a:cxn ang="0">
                  <a:pos x="258" y="65"/>
                </a:cxn>
                <a:cxn ang="0">
                  <a:pos x="236" y="59"/>
                </a:cxn>
                <a:cxn ang="0">
                  <a:pos x="214" y="52"/>
                </a:cxn>
                <a:cxn ang="0">
                  <a:pos x="190" y="44"/>
                </a:cxn>
                <a:cxn ang="0">
                  <a:pos x="166" y="37"/>
                </a:cxn>
                <a:cxn ang="0">
                  <a:pos x="143" y="31"/>
                </a:cxn>
                <a:cxn ang="0">
                  <a:pos x="121" y="27"/>
                </a:cxn>
                <a:cxn ang="0">
                  <a:pos x="100" y="24"/>
                </a:cxn>
                <a:cxn ang="0">
                  <a:pos x="80" y="25"/>
                </a:cxn>
                <a:cxn ang="0">
                  <a:pos x="69" y="27"/>
                </a:cxn>
                <a:cxn ang="0">
                  <a:pos x="59" y="29"/>
                </a:cxn>
                <a:cxn ang="0">
                  <a:pos x="50" y="33"/>
                </a:cxn>
                <a:cxn ang="0">
                  <a:pos x="42" y="37"/>
                </a:cxn>
                <a:cxn ang="0">
                  <a:pos x="34" y="43"/>
                </a:cxn>
                <a:cxn ang="0">
                  <a:pos x="26" y="49"/>
                </a:cxn>
                <a:cxn ang="0">
                  <a:pos x="19" y="57"/>
                </a:cxn>
                <a:cxn ang="0">
                  <a:pos x="13" y="67"/>
                </a:cxn>
                <a:cxn ang="0">
                  <a:pos x="6" y="78"/>
                </a:cxn>
                <a:cxn ang="0">
                  <a:pos x="0" y="91"/>
                </a:cxn>
              </a:cxnLst>
              <a:rect l="0" t="0" r="r" b="b"/>
              <a:pathLst>
                <a:path w="836" h="111">
                  <a:moveTo>
                    <a:pt x="832" y="110"/>
                  </a:moveTo>
                  <a:lnTo>
                    <a:pt x="832" y="107"/>
                  </a:lnTo>
                  <a:lnTo>
                    <a:pt x="832" y="106"/>
                  </a:lnTo>
                  <a:lnTo>
                    <a:pt x="832" y="105"/>
                  </a:lnTo>
                  <a:lnTo>
                    <a:pt x="832" y="104"/>
                  </a:lnTo>
                  <a:lnTo>
                    <a:pt x="832" y="103"/>
                  </a:lnTo>
                  <a:lnTo>
                    <a:pt x="832" y="101"/>
                  </a:lnTo>
                  <a:lnTo>
                    <a:pt x="832" y="100"/>
                  </a:lnTo>
                  <a:lnTo>
                    <a:pt x="832" y="99"/>
                  </a:lnTo>
                  <a:lnTo>
                    <a:pt x="833" y="97"/>
                  </a:lnTo>
                  <a:lnTo>
                    <a:pt x="833" y="96"/>
                  </a:lnTo>
                  <a:lnTo>
                    <a:pt x="833" y="95"/>
                  </a:lnTo>
                  <a:lnTo>
                    <a:pt x="834" y="93"/>
                  </a:lnTo>
                  <a:lnTo>
                    <a:pt x="834" y="92"/>
                  </a:lnTo>
                  <a:lnTo>
                    <a:pt x="834" y="91"/>
                  </a:lnTo>
                  <a:lnTo>
                    <a:pt x="834" y="89"/>
                  </a:lnTo>
                  <a:lnTo>
                    <a:pt x="834" y="88"/>
                  </a:lnTo>
                  <a:lnTo>
                    <a:pt x="834" y="87"/>
                  </a:lnTo>
                  <a:lnTo>
                    <a:pt x="834" y="86"/>
                  </a:lnTo>
                  <a:lnTo>
                    <a:pt x="835" y="85"/>
                  </a:lnTo>
                  <a:lnTo>
                    <a:pt x="835" y="83"/>
                  </a:lnTo>
                  <a:lnTo>
                    <a:pt x="835" y="82"/>
                  </a:lnTo>
                  <a:lnTo>
                    <a:pt x="835" y="81"/>
                  </a:lnTo>
                  <a:lnTo>
                    <a:pt x="834" y="80"/>
                  </a:lnTo>
                  <a:lnTo>
                    <a:pt x="834" y="79"/>
                  </a:lnTo>
                  <a:lnTo>
                    <a:pt x="834" y="78"/>
                  </a:lnTo>
                  <a:lnTo>
                    <a:pt x="834" y="77"/>
                  </a:lnTo>
                  <a:lnTo>
                    <a:pt x="834" y="76"/>
                  </a:lnTo>
                  <a:lnTo>
                    <a:pt x="833" y="75"/>
                  </a:lnTo>
                  <a:lnTo>
                    <a:pt x="833" y="74"/>
                  </a:lnTo>
                  <a:lnTo>
                    <a:pt x="832" y="73"/>
                  </a:lnTo>
                  <a:lnTo>
                    <a:pt x="832" y="72"/>
                  </a:lnTo>
                  <a:lnTo>
                    <a:pt x="818" y="60"/>
                  </a:lnTo>
                  <a:lnTo>
                    <a:pt x="810" y="55"/>
                  </a:lnTo>
                  <a:lnTo>
                    <a:pt x="800" y="49"/>
                  </a:lnTo>
                  <a:lnTo>
                    <a:pt x="789" y="45"/>
                  </a:lnTo>
                  <a:lnTo>
                    <a:pt x="777" y="40"/>
                  </a:lnTo>
                  <a:lnTo>
                    <a:pt x="764" y="35"/>
                  </a:lnTo>
                  <a:lnTo>
                    <a:pt x="750" y="31"/>
                  </a:lnTo>
                  <a:lnTo>
                    <a:pt x="736" y="27"/>
                  </a:lnTo>
                  <a:lnTo>
                    <a:pt x="720" y="24"/>
                  </a:lnTo>
                  <a:lnTo>
                    <a:pt x="705" y="21"/>
                  </a:lnTo>
                  <a:lnTo>
                    <a:pt x="688" y="18"/>
                  </a:lnTo>
                  <a:lnTo>
                    <a:pt x="672" y="15"/>
                  </a:lnTo>
                  <a:lnTo>
                    <a:pt x="654" y="13"/>
                  </a:lnTo>
                  <a:lnTo>
                    <a:pt x="637" y="10"/>
                  </a:lnTo>
                  <a:lnTo>
                    <a:pt x="620" y="8"/>
                  </a:lnTo>
                  <a:lnTo>
                    <a:pt x="602" y="7"/>
                  </a:lnTo>
                  <a:lnTo>
                    <a:pt x="584" y="5"/>
                  </a:lnTo>
                  <a:lnTo>
                    <a:pt x="567" y="4"/>
                  </a:lnTo>
                  <a:lnTo>
                    <a:pt x="549" y="3"/>
                  </a:lnTo>
                  <a:lnTo>
                    <a:pt x="532" y="2"/>
                  </a:lnTo>
                  <a:lnTo>
                    <a:pt x="516" y="1"/>
                  </a:lnTo>
                  <a:lnTo>
                    <a:pt x="499" y="1"/>
                  </a:lnTo>
                  <a:lnTo>
                    <a:pt x="484" y="0"/>
                  </a:lnTo>
                  <a:lnTo>
                    <a:pt x="468" y="0"/>
                  </a:lnTo>
                  <a:lnTo>
                    <a:pt x="454" y="1"/>
                  </a:lnTo>
                  <a:lnTo>
                    <a:pt x="441" y="1"/>
                  </a:lnTo>
                  <a:lnTo>
                    <a:pt x="428" y="1"/>
                  </a:lnTo>
                  <a:lnTo>
                    <a:pt x="416" y="2"/>
                  </a:lnTo>
                  <a:lnTo>
                    <a:pt x="406" y="3"/>
                  </a:lnTo>
                  <a:lnTo>
                    <a:pt x="396" y="4"/>
                  </a:lnTo>
                  <a:lnTo>
                    <a:pt x="388" y="5"/>
                  </a:lnTo>
                  <a:lnTo>
                    <a:pt x="383" y="7"/>
                  </a:lnTo>
                  <a:lnTo>
                    <a:pt x="380" y="8"/>
                  </a:lnTo>
                  <a:lnTo>
                    <a:pt x="378" y="9"/>
                  </a:lnTo>
                  <a:lnTo>
                    <a:pt x="375" y="11"/>
                  </a:lnTo>
                  <a:lnTo>
                    <a:pt x="372" y="13"/>
                  </a:lnTo>
                  <a:lnTo>
                    <a:pt x="369" y="15"/>
                  </a:lnTo>
                  <a:lnTo>
                    <a:pt x="366" y="17"/>
                  </a:lnTo>
                  <a:lnTo>
                    <a:pt x="363" y="20"/>
                  </a:lnTo>
                  <a:lnTo>
                    <a:pt x="360" y="22"/>
                  </a:lnTo>
                  <a:lnTo>
                    <a:pt x="356" y="25"/>
                  </a:lnTo>
                  <a:lnTo>
                    <a:pt x="354" y="28"/>
                  </a:lnTo>
                  <a:lnTo>
                    <a:pt x="350" y="31"/>
                  </a:lnTo>
                  <a:lnTo>
                    <a:pt x="347" y="34"/>
                  </a:lnTo>
                  <a:lnTo>
                    <a:pt x="344" y="37"/>
                  </a:lnTo>
                  <a:lnTo>
                    <a:pt x="341" y="40"/>
                  </a:lnTo>
                  <a:lnTo>
                    <a:pt x="338" y="43"/>
                  </a:lnTo>
                  <a:lnTo>
                    <a:pt x="336" y="46"/>
                  </a:lnTo>
                  <a:lnTo>
                    <a:pt x="332" y="49"/>
                  </a:lnTo>
                  <a:lnTo>
                    <a:pt x="330" y="51"/>
                  </a:lnTo>
                  <a:lnTo>
                    <a:pt x="327" y="54"/>
                  </a:lnTo>
                  <a:lnTo>
                    <a:pt x="325" y="57"/>
                  </a:lnTo>
                  <a:lnTo>
                    <a:pt x="322" y="59"/>
                  </a:lnTo>
                  <a:lnTo>
                    <a:pt x="320" y="62"/>
                  </a:lnTo>
                  <a:lnTo>
                    <a:pt x="318" y="64"/>
                  </a:lnTo>
                  <a:lnTo>
                    <a:pt x="316" y="66"/>
                  </a:lnTo>
                  <a:lnTo>
                    <a:pt x="315" y="67"/>
                  </a:lnTo>
                  <a:lnTo>
                    <a:pt x="313" y="69"/>
                  </a:lnTo>
                  <a:lnTo>
                    <a:pt x="312" y="70"/>
                  </a:lnTo>
                  <a:lnTo>
                    <a:pt x="310" y="71"/>
                  </a:lnTo>
                  <a:lnTo>
                    <a:pt x="310" y="72"/>
                  </a:lnTo>
                  <a:lnTo>
                    <a:pt x="309" y="72"/>
                  </a:lnTo>
                  <a:lnTo>
                    <a:pt x="300" y="73"/>
                  </a:lnTo>
                  <a:lnTo>
                    <a:pt x="295" y="73"/>
                  </a:lnTo>
                  <a:lnTo>
                    <a:pt x="289" y="72"/>
                  </a:lnTo>
                  <a:lnTo>
                    <a:pt x="284" y="71"/>
                  </a:lnTo>
                  <a:lnTo>
                    <a:pt x="278" y="70"/>
                  </a:lnTo>
                  <a:lnTo>
                    <a:pt x="271" y="69"/>
                  </a:lnTo>
                  <a:lnTo>
                    <a:pt x="265" y="67"/>
                  </a:lnTo>
                  <a:lnTo>
                    <a:pt x="258" y="65"/>
                  </a:lnTo>
                  <a:lnTo>
                    <a:pt x="251" y="63"/>
                  </a:lnTo>
                  <a:lnTo>
                    <a:pt x="244" y="61"/>
                  </a:lnTo>
                  <a:lnTo>
                    <a:pt x="236" y="59"/>
                  </a:lnTo>
                  <a:lnTo>
                    <a:pt x="229" y="57"/>
                  </a:lnTo>
                  <a:lnTo>
                    <a:pt x="222" y="54"/>
                  </a:lnTo>
                  <a:lnTo>
                    <a:pt x="214" y="52"/>
                  </a:lnTo>
                  <a:lnTo>
                    <a:pt x="206" y="49"/>
                  </a:lnTo>
                  <a:lnTo>
                    <a:pt x="198" y="47"/>
                  </a:lnTo>
                  <a:lnTo>
                    <a:pt x="190" y="44"/>
                  </a:lnTo>
                  <a:lnTo>
                    <a:pt x="182" y="42"/>
                  </a:lnTo>
                  <a:lnTo>
                    <a:pt x="174" y="39"/>
                  </a:lnTo>
                  <a:lnTo>
                    <a:pt x="166" y="37"/>
                  </a:lnTo>
                  <a:lnTo>
                    <a:pt x="159" y="35"/>
                  </a:lnTo>
                  <a:lnTo>
                    <a:pt x="151" y="33"/>
                  </a:lnTo>
                  <a:lnTo>
                    <a:pt x="143" y="31"/>
                  </a:lnTo>
                  <a:lnTo>
                    <a:pt x="136" y="29"/>
                  </a:lnTo>
                  <a:lnTo>
                    <a:pt x="128" y="28"/>
                  </a:lnTo>
                  <a:lnTo>
                    <a:pt x="121" y="27"/>
                  </a:lnTo>
                  <a:lnTo>
                    <a:pt x="114" y="25"/>
                  </a:lnTo>
                  <a:lnTo>
                    <a:pt x="107" y="25"/>
                  </a:lnTo>
                  <a:lnTo>
                    <a:pt x="100" y="24"/>
                  </a:lnTo>
                  <a:lnTo>
                    <a:pt x="94" y="24"/>
                  </a:lnTo>
                  <a:lnTo>
                    <a:pt x="88" y="25"/>
                  </a:lnTo>
                  <a:lnTo>
                    <a:pt x="80" y="25"/>
                  </a:lnTo>
                  <a:lnTo>
                    <a:pt x="76" y="25"/>
                  </a:lnTo>
                  <a:lnTo>
                    <a:pt x="72" y="26"/>
                  </a:lnTo>
                  <a:lnTo>
                    <a:pt x="69" y="27"/>
                  </a:lnTo>
                  <a:lnTo>
                    <a:pt x="66" y="27"/>
                  </a:lnTo>
                  <a:lnTo>
                    <a:pt x="62" y="28"/>
                  </a:lnTo>
                  <a:lnTo>
                    <a:pt x="59" y="29"/>
                  </a:lnTo>
                  <a:lnTo>
                    <a:pt x="56" y="30"/>
                  </a:lnTo>
                  <a:lnTo>
                    <a:pt x="53" y="31"/>
                  </a:lnTo>
                  <a:lnTo>
                    <a:pt x="50" y="33"/>
                  </a:lnTo>
                  <a:lnTo>
                    <a:pt x="47" y="34"/>
                  </a:lnTo>
                  <a:lnTo>
                    <a:pt x="44" y="35"/>
                  </a:lnTo>
                  <a:lnTo>
                    <a:pt x="42" y="37"/>
                  </a:lnTo>
                  <a:lnTo>
                    <a:pt x="39" y="39"/>
                  </a:lnTo>
                  <a:lnTo>
                    <a:pt x="36" y="41"/>
                  </a:lnTo>
                  <a:lnTo>
                    <a:pt x="34" y="43"/>
                  </a:lnTo>
                  <a:lnTo>
                    <a:pt x="31" y="45"/>
                  </a:lnTo>
                  <a:lnTo>
                    <a:pt x="29" y="47"/>
                  </a:lnTo>
                  <a:lnTo>
                    <a:pt x="26" y="49"/>
                  </a:lnTo>
                  <a:lnTo>
                    <a:pt x="24" y="52"/>
                  </a:lnTo>
                  <a:lnTo>
                    <a:pt x="22" y="55"/>
                  </a:lnTo>
                  <a:lnTo>
                    <a:pt x="19" y="57"/>
                  </a:lnTo>
                  <a:lnTo>
                    <a:pt x="17" y="61"/>
                  </a:lnTo>
                  <a:lnTo>
                    <a:pt x="15" y="64"/>
                  </a:lnTo>
                  <a:lnTo>
                    <a:pt x="13" y="67"/>
                  </a:lnTo>
                  <a:lnTo>
                    <a:pt x="11" y="71"/>
                  </a:lnTo>
                  <a:lnTo>
                    <a:pt x="8" y="74"/>
                  </a:lnTo>
                  <a:lnTo>
                    <a:pt x="6" y="78"/>
                  </a:lnTo>
                  <a:lnTo>
                    <a:pt x="4" y="82"/>
                  </a:lnTo>
                  <a:lnTo>
                    <a:pt x="2" y="86"/>
                  </a:lnTo>
                  <a:lnTo>
                    <a:pt x="0" y="91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8" name="Freeform 8"/>
            <p:cNvSpPr>
              <a:spLocks/>
            </p:cNvSpPr>
            <p:nvPr/>
          </p:nvSpPr>
          <p:spPr bwMode="auto">
            <a:xfrm>
              <a:off x="3648" y="2883"/>
              <a:ext cx="254" cy="30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" y="23"/>
                </a:cxn>
                <a:cxn ang="0">
                  <a:pos x="19" y="34"/>
                </a:cxn>
                <a:cxn ang="0">
                  <a:pos x="26" y="45"/>
                </a:cxn>
                <a:cxn ang="0">
                  <a:pos x="32" y="56"/>
                </a:cxn>
                <a:cxn ang="0">
                  <a:pos x="39" y="67"/>
                </a:cxn>
                <a:cxn ang="0">
                  <a:pos x="46" y="77"/>
                </a:cxn>
                <a:cxn ang="0">
                  <a:pos x="53" y="88"/>
                </a:cxn>
                <a:cxn ang="0">
                  <a:pos x="60" y="98"/>
                </a:cxn>
                <a:cxn ang="0">
                  <a:pos x="67" y="108"/>
                </a:cxn>
                <a:cxn ang="0">
                  <a:pos x="74" y="118"/>
                </a:cxn>
                <a:cxn ang="0">
                  <a:pos x="81" y="128"/>
                </a:cxn>
                <a:cxn ang="0">
                  <a:pos x="89" y="137"/>
                </a:cxn>
                <a:cxn ang="0">
                  <a:pos x="96" y="147"/>
                </a:cxn>
                <a:cxn ang="0">
                  <a:pos x="104" y="157"/>
                </a:cxn>
                <a:cxn ang="0">
                  <a:pos x="111" y="166"/>
                </a:cxn>
                <a:cxn ang="0">
                  <a:pos x="119" y="175"/>
                </a:cxn>
                <a:cxn ang="0">
                  <a:pos x="127" y="185"/>
                </a:cxn>
                <a:cxn ang="0">
                  <a:pos x="135" y="193"/>
                </a:cxn>
                <a:cxn ang="0">
                  <a:pos x="143" y="203"/>
                </a:cxn>
                <a:cxn ang="0">
                  <a:pos x="151" y="211"/>
                </a:cxn>
                <a:cxn ang="0">
                  <a:pos x="160" y="220"/>
                </a:cxn>
                <a:cxn ang="0">
                  <a:pos x="168" y="229"/>
                </a:cxn>
                <a:cxn ang="0">
                  <a:pos x="177" y="237"/>
                </a:cxn>
                <a:cxn ang="0">
                  <a:pos x="186" y="246"/>
                </a:cxn>
                <a:cxn ang="0">
                  <a:pos x="195" y="255"/>
                </a:cxn>
                <a:cxn ang="0">
                  <a:pos x="204" y="263"/>
                </a:cxn>
                <a:cxn ang="0">
                  <a:pos x="214" y="271"/>
                </a:cxn>
                <a:cxn ang="0">
                  <a:pos x="223" y="280"/>
                </a:cxn>
                <a:cxn ang="0">
                  <a:pos x="233" y="288"/>
                </a:cxn>
                <a:cxn ang="0">
                  <a:pos x="243" y="297"/>
                </a:cxn>
                <a:cxn ang="0">
                  <a:pos x="253" y="305"/>
                </a:cxn>
              </a:cxnLst>
              <a:rect l="0" t="0" r="r" b="b"/>
              <a:pathLst>
                <a:path w="254" h="306">
                  <a:moveTo>
                    <a:pt x="0" y="0"/>
                  </a:moveTo>
                  <a:lnTo>
                    <a:pt x="12" y="23"/>
                  </a:lnTo>
                  <a:lnTo>
                    <a:pt x="19" y="34"/>
                  </a:lnTo>
                  <a:lnTo>
                    <a:pt x="26" y="45"/>
                  </a:lnTo>
                  <a:lnTo>
                    <a:pt x="32" y="56"/>
                  </a:lnTo>
                  <a:lnTo>
                    <a:pt x="39" y="67"/>
                  </a:lnTo>
                  <a:lnTo>
                    <a:pt x="46" y="77"/>
                  </a:lnTo>
                  <a:lnTo>
                    <a:pt x="53" y="88"/>
                  </a:lnTo>
                  <a:lnTo>
                    <a:pt x="60" y="98"/>
                  </a:lnTo>
                  <a:lnTo>
                    <a:pt x="67" y="108"/>
                  </a:lnTo>
                  <a:lnTo>
                    <a:pt x="74" y="118"/>
                  </a:lnTo>
                  <a:lnTo>
                    <a:pt x="81" y="128"/>
                  </a:lnTo>
                  <a:lnTo>
                    <a:pt x="89" y="137"/>
                  </a:lnTo>
                  <a:lnTo>
                    <a:pt x="96" y="147"/>
                  </a:lnTo>
                  <a:lnTo>
                    <a:pt x="104" y="157"/>
                  </a:lnTo>
                  <a:lnTo>
                    <a:pt x="111" y="166"/>
                  </a:lnTo>
                  <a:lnTo>
                    <a:pt x="119" y="175"/>
                  </a:lnTo>
                  <a:lnTo>
                    <a:pt x="127" y="185"/>
                  </a:lnTo>
                  <a:lnTo>
                    <a:pt x="135" y="193"/>
                  </a:lnTo>
                  <a:lnTo>
                    <a:pt x="143" y="203"/>
                  </a:lnTo>
                  <a:lnTo>
                    <a:pt x="151" y="211"/>
                  </a:lnTo>
                  <a:lnTo>
                    <a:pt x="160" y="220"/>
                  </a:lnTo>
                  <a:lnTo>
                    <a:pt x="168" y="229"/>
                  </a:lnTo>
                  <a:lnTo>
                    <a:pt x="177" y="237"/>
                  </a:lnTo>
                  <a:lnTo>
                    <a:pt x="186" y="246"/>
                  </a:lnTo>
                  <a:lnTo>
                    <a:pt x="195" y="255"/>
                  </a:lnTo>
                  <a:lnTo>
                    <a:pt x="204" y="263"/>
                  </a:lnTo>
                  <a:lnTo>
                    <a:pt x="214" y="271"/>
                  </a:lnTo>
                  <a:lnTo>
                    <a:pt x="223" y="280"/>
                  </a:lnTo>
                  <a:lnTo>
                    <a:pt x="233" y="288"/>
                  </a:lnTo>
                  <a:lnTo>
                    <a:pt x="243" y="297"/>
                  </a:lnTo>
                  <a:lnTo>
                    <a:pt x="253" y="305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9" name="Line 9"/>
            <p:cNvSpPr>
              <a:spLocks noChangeShapeType="1"/>
            </p:cNvSpPr>
            <p:nvPr/>
          </p:nvSpPr>
          <p:spPr bwMode="auto">
            <a:xfrm flipV="1">
              <a:off x="3727" y="2854"/>
              <a:ext cx="31" cy="10"/>
            </a:xfrm>
            <a:prstGeom prst="line">
              <a:avLst/>
            </a:prstGeom>
            <a:noFill/>
            <a:ln w="7493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ZA"/>
            </a:p>
          </p:txBody>
        </p:sp>
        <p:sp>
          <p:nvSpPr>
            <p:cNvPr id="10" name="Freeform 10"/>
            <p:cNvSpPr>
              <a:spLocks/>
            </p:cNvSpPr>
            <p:nvPr/>
          </p:nvSpPr>
          <p:spPr bwMode="auto">
            <a:xfrm>
              <a:off x="3933" y="2712"/>
              <a:ext cx="48" cy="58"/>
            </a:xfrm>
            <a:custGeom>
              <a:avLst/>
              <a:gdLst/>
              <a:ahLst/>
              <a:cxnLst>
                <a:cxn ang="0">
                  <a:pos x="47" y="0"/>
                </a:cxn>
                <a:cxn ang="0">
                  <a:pos x="42" y="1"/>
                </a:cxn>
                <a:cxn ang="0">
                  <a:pos x="40" y="2"/>
                </a:cxn>
                <a:cxn ang="0">
                  <a:pos x="38" y="2"/>
                </a:cxn>
                <a:cxn ang="0">
                  <a:pos x="35" y="3"/>
                </a:cxn>
                <a:cxn ang="0">
                  <a:pos x="33" y="4"/>
                </a:cxn>
                <a:cxn ang="0">
                  <a:pos x="31" y="5"/>
                </a:cxn>
                <a:cxn ang="0">
                  <a:pos x="29" y="6"/>
                </a:cxn>
                <a:cxn ang="0">
                  <a:pos x="27" y="8"/>
                </a:cxn>
                <a:cxn ang="0">
                  <a:pos x="25" y="9"/>
                </a:cxn>
                <a:cxn ang="0">
                  <a:pos x="24" y="10"/>
                </a:cxn>
                <a:cxn ang="0">
                  <a:pos x="22" y="12"/>
                </a:cxn>
                <a:cxn ang="0">
                  <a:pos x="20" y="13"/>
                </a:cxn>
                <a:cxn ang="0">
                  <a:pos x="19" y="15"/>
                </a:cxn>
                <a:cxn ang="0">
                  <a:pos x="17" y="16"/>
                </a:cxn>
                <a:cxn ang="0">
                  <a:pos x="15" y="18"/>
                </a:cxn>
                <a:cxn ang="0">
                  <a:pos x="14" y="20"/>
                </a:cxn>
                <a:cxn ang="0">
                  <a:pos x="13" y="22"/>
                </a:cxn>
                <a:cxn ang="0">
                  <a:pos x="11" y="24"/>
                </a:cxn>
                <a:cxn ang="0">
                  <a:pos x="10" y="26"/>
                </a:cxn>
                <a:cxn ang="0">
                  <a:pos x="9" y="28"/>
                </a:cxn>
                <a:cxn ang="0">
                  <a:pos x="7" y="30"/>
                </a:cxn>
                <a:cxn ang="0">
                  <a:pos x="7" y="33"/>
                </a:cxn>
                <a:cxn ang="0">
                  <a:pos x="5" y="35"/>
                </a:cxn>
                <a:cxn ang="0">
                  <a:pos x="5" y="38"/>
                </a:cxn>
                <a:cxn ang="0">
                  <a:pos x="4" y="40"/>
                </a:cxn>
                <a:cxn ang="0">
                  <a:pos x="3" y="42"/>
                </a:cxn>
                <a:cxn ang="0">
                  <a:pos x="2" y="45"/>
                </a:cxn>
                <a:cxn ang="0">
                  <a:pos x="1" y="48"/>
                </a:cxn>
                <a:cxn ang="0">
                  <a:pos x="1" y="51"/>
                </a:cxn>
                <a:cxn ang="0">
                  <a:pos x="0" y="54"/>
                </a:cxn>
                <a:cxn ang="0">
                  <a:pos x="0" y="57"/>
                </a:cxn>
              </a:cxnLst>
              <a:rect l="0" t="0" r="r" b="b"/>
              <a:pathLst>
                <a:path w="48" h="58">
                  <a:moveTo>
                    <a:pt x="47" y="0"/>
                  </a:moveTo>
                  <a:lnTo>
                    <a:pt x="42" y="1"/>
                  </a:lnTo>
                  <a:lnTo>
                    <a:pt x="40" y="2"/>
                  </a:lnTo>
                  <a:lnTo>
                    <a:pt x="38" y="2"/>
                  </a:lnTo>
                  <a:lnTo>
                    <a:pt x="35" y="3"/>
                  </a:lnTo>
                  <a:lnTo>
                    <a:pt x="33" y="4"/>
                  </a:lnTo>
                  <a:lnTo>
                    <a:pt x="31" y="5"/>
                  </a:lnTo>
                  <a:lnTo>
                    <a:pt x="29" y="6"/>
                  </a:lnTo>
                  <a:lnTo>
                    <a:pt x="27" y="8"/>
                  </a:lnTo>
                  <a:lnTo>
                    <a:pt x="25" y="9"/>
                  </a:lnTo>
                  <a:lnTo>
                    <a:pt x="24" y="10"/>
                  </a:lnTo>
                  <a:lnTo>
                    <a:pt x="22" y="12"/>
                  </a:lnTo>
                  <a:lnTo>
                    <a:pt x="20" y="13"/>
                  </a:lnTo>
                  <a:lnTo>
                    <a:pt x="19" y="15"/>
                  </a:lnTo>
                  <a:lnTo>
                    <a:pt x="17" y="16"/>
                  </a:lnTo>
                  <a:lnTo>
                    <a:pt x="15" y="18"/>
                  </a:lnTo>
                  <a:lnTo>
                    <a:pt x="14" y="20"/>
                  </a:lnTo>
                  <a:lnTo>
                    <a:pt x="13" y="22"/>
                  </a:lnTo>
                  <a:lnTo>
                    <a:pt x="11" y="24"/>
                  </a:lnTo>
                  <a:lnTo>
                    <a:pt x="10" y="26"/>
                  </a:lnTo>
                  <a:lnTo>
                    <a:pt x="9" y="28"/>
                  </a:lnTo>
                  <a:lnTo>
                    <a:pt x="7" y="30"/>
                  </a:lnTo>
                  <a:lnTo>
                    <a:pt x="7" y="33"/>
                  </a:lnTo>
                  <a:lnTo>
                    <a:pt x="5" y="35"/>
                  </a:lnTo>
                  <a:lnTo>
                    <a:pt x="5" y="38"/>
                  </a:lnTo>
                  <a:lnTo>
                    <a:pt x="4" y="40"/>
                  </a:lnTo>
                  <a:lnTo>
                    <a:pt x="3" y="42"/>
                  </a:lnTo>
                  <a:lnTo>
                    <a:pt x="2" y="45"/>
                  </a:lnTo>
                  <a:lnTo>
                    <a:pt x="1" y="48"/>
                  </a:lnTo>
                  <a:lnTo>
                    <a:pt x="1" y="51"/>
                  </a:lnTo>
                  <a:lnTo>
                    <a:pt x="0" y="54"/>
                  </a:lnTo>
                  <a:lnTo>
                    <a:pt x="0" y="57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1" name="Freeform 11"/>
            <p:cNvSpPr>
              <a:spLocks/>
            </p:cNvSpPr>
            <p:nvPr/>
          </p:nvSpPr>
          <p:spPr bwMode="auto">
            <a:xfrm>
              <a:off x="2222" y="1024"/>
              <a:ext cx="350" cy="716"/>
            </a:xfrm>
            <a:custGeom>
              <a:avLst/>
              <a:gdLst/>
              <a:ahLst/>
              <a:cxnLst>
                <a:cxn ang="0">
                  <a:pos x="16" y="6"/>
                </a:cxn>
                <a:cxn ang="0">
                  <a:pos x="28" y="18"/>
                </a:cxn>
                <a:cxn ang="0">
                  <a:pos x="35" y="32"/>
                </a:cxn>
                <a:cxn ang="0">
                  <a:pos x="39" y="49"/>
                </a:cxn>
                <a:cxn ang="0">
                  <a:pos x="42" y="68"/>
                </a:cxn>
                <a:cxn ang="0">
                  <a:pos x="44" y="88"/>
                </a:cxn>
                <a:cxn ang="0">
                  <a:pos x="46" y="108"/>
                </a:cxn>
                <a:cxn ang="0">
                  <a:pos x="49" y="128"/>
                </a:cxn>
                <a:cxn ang="0">
                  <a:pos x="54" y="146"/>
                </a:cxn>
                <a:cxn ang="0">
                  <a:pos x="63" y="162"/>
                </a:cxn>
                <a:cxn ang="0">
                  <a:pos x="78" y="176"/>
                </a:cxn>
                <a:cxn ang="0">
                  <a:pos x="87" y="183"/>
                </a:cxn>
                <a:cxn ang="0">
                  <a:pos x="96" y="188"/>
                </a:cxn>
                <a:cxn ang="0">
                  <a:pos x="105" y="193"/>
                </a:cxn>
                <a:cxn ang="0">
                  <a:pos x="113" y="197"/>
                </a:cxn>
                <a:cxn ang="0">
                  <a:pos x="121" y="202"/>
                </a:cxn>
                <a:cxn ang="0">
                  <a:pos x="129" y="207"/>
                </a:cxn>
                <a:cxn ang="0">
                  <a:pos x="136" y="214"/>
                </a:cxn>
                <a:cxn ang="0">
                  <a:pos x="142" y="223"/>
                </a:cxn>
                <a:cxn ang="0">
                  <a:pos x="147" y="234"/>
                </a:cxn>
                <a:cxn ang="0">
                  <a:pos x="151" y="248"/>
                </a:cxn>
                <a:cxn ang="0">
                  <a:pos x="154" y="272"/>
                </a:cxn>
                <a:cxn ang="0">
                  <a:pos x="154" y="291"/>
                </a:cxn>
                <a:cxn ang="0">
                  <a:pos x="153" y="311"/>
                </a:cxn>
                <a:cxn ang="0">
                  <a:pos x="152" y="331"/>
                </a:cxn>
                <a:cxn ang="0">
                  <a:pos x="150" y="350"/>
                </a:cxn>
                <a:cxn ang="0">
                  <a:pos x="149" y="370"/>
                </a:cxn>
                <a:cxn ang="0">
                  <a:pos x="149" y="390"/>
                </a:cxn>
                <a:cxn ang="0">
                  <a:pos x="151" y="408"/>
                </a:cxn>
                <a:cxn ang="0">
                  <a:pos x="155" y="426"/>
                </a:cxn>
                <a:cxn ang="0">
                  <a:pos x="163" y="443"/>
                </a:cxn>
                <a:cxn ang="0">
                  <a:pos x="177" y="462"/>
                </a:cxn>
                <a:cxn ang="0">
                  <a:pos x="188" y="473"/>
                </a:cxn>
                <a:cxn ang="0">
                  <a:pos x="199" y="483"/>
                </a:cxn>
                <a:cxn ang="0">
                  <a:pos x="210" y="492"/>
                </a:cxn>
                <a:cxn ang="0">
                  <a:pos x="220" y="501"/>
                </a:cxn>
                <a:cxn ang="0">
                  <a:pos x="230" y="511"/>
                </a:cxn>
                <a:cxn ang="0">
                  <a:pos x="238" y="522"/>
                </a:cxn>
                <a:cxn ang="0">
                  <a:pos x="245" y="534"/>
                </a:cxn>
                <a:cxn ang="0">
                  <a:pos x="250" y="549"/>
                </a:cxn>
                <a:cxn ang="0">
                  <a:pos x="253" y="567"/>
                </a:cxn>
                <a:cxn ang="0">
                  <a:pos x="254" y="591"/>
                </a:cxn>
                <a:cxn ang="0">
                  <a:pos x="253" y="604"/>
                </a:cxn>
                <a:cxn ang="0">
                  <a:pos x="253" y="616"/>
                </a:cxn>
                <a:cxn ang="0">
                  <a:pos x="252" y="626"/>
                </a:cxn>
                <a:cxn ang="0">
                  <a:pos x="252" y="636"/>
                </a:cxn>
                <a:cxn ang="0">
                  <a:pos x="254" y="646"/>
                </a:cxn>
                <a:cxn ang="0">
                  <a:pos x="256" y="654"/>
                </a:cxn>
                <a:cxn ang="0">
                  <a:pos x="260" y="662"/>
                </a:cxn>
                <a:cxn ang="0">
                  <a:pos x="266" y="670"/>
                </a:cxn>
                <a:cxn ang="0">
                  <a:pos x="274" y="678"/>
                </a:cxn>
                <a:cxn ang="0">
                  <a:pos x="286" y="687"/>
                </a:cxn>
                <a:cxn ang="0">
                  <a:pos x="319" y="708"/>
                </a:cxn>
                <a:cxn ang="0">
                  <a:pos x="328" y="712"/>
                </a:cxn>
                <a:cxn ang="0">
                  <a:pos x="329" y="710"/>
                </a:cxn>
                <a:cxn ang="0">
                  <a:pos x="324" y="703"/>
                </a:cxn>
                <a:cxn ang="0">
                  <a:pos x="315" y="694"/>
                </a:cxn>
                <a:cxn ang="0">
                  <a:pos x="307" y="686"/>
                </a:cxn>
                <a:cxn ang="0">
                  <a:pos x="302" y="680"/>
                </a:cxn>
                <a:cxn ang="0">
                  <a:pos x="303" y="680"/>
                </a:cxn>
                <a:cxn ang="0">
                  <a:pos x="314" y="688"/>
                </a:cxn>
                <a:cxn ang="0">
                  <a:pos x="337" y="706"/>
                </a:cxn>
              </a:cxnLst>
              <a:rect l="0" t="0" r="r" b="b"/>
              <a:pathLst>
                <a:path w="350" h="716">
                  <a:moveTo>
                    <a:pt x="0" y="0"/>
                  </a:moveTo>
                  <a:lnTo>
                    <a:pt x="12" y="4"/>
                  </a:lnTo>
                  <a:lnTo>
                    <a:pt x="16" y="6"/>
                  </a:lnTo>
                  <a:lnTo>
                    <a:pt x="21" y="10"/>
                  </a:lnTo>
                  <a:lnTo>
                    <a:pt x="24" y="14"/>
                  </a:lnTo>
                  <a:lnTo>
                    <a:pt x="28" y="18"/>
                  </a:lnTo>
                  <a:lnTo>
                    <a:pt x="30" y="22"/>
                  </a:lnTo>
                  <a:lnTo>
                    <a:pt x="33" y="27"/>
                  </a:lnTo>
                  <a:lnTo>
                    <a:pt x="35" y="32"/>
                  </a:lnTo>
                  <a:lnTo>
                    <a:pt x="37" y="37"/>
                  </a:lnTo>
                  <a:lnTo>
                    <a:pt x="38" y="43"/>
                  </a:lnTo>
                  <a:lnTo>
                    <a:pt x="39" y="49"/>
                  </a:lnTo>
                  <a:lnTo>
                    <a:pt x="40" y="55"/>
                  </a:lnTo>
                  <a:lnTo>
                    <a:pt x="41" y="62"/>
                  </a:lnTo>
                  <a:lnTo>
                    <a:pt x="42" y="68"/>
                  </a:lnTo>
                  <a:lnTo>
                    <a:pt x="42" y="74"/>
                  </a:lnTo>
                  <a:lnTo>
                    <a:pt x="43" y="81"/>
                  </a:lnTo>
                  <a:lnTo>
                    <a:pt x="44" y="88"/>
                  </a:lnTo>
                  <a:lnTo>
                    <a:pt x="44" y="94"/>
                  </a:lnTo>
                  <a:lnTo>
                    <a:pt x="45" y="101"/>
                  </a:lnTo>
                  <a:lnTo>
                    <a:pt x="46" y="108"/>
                  </a:lnTo>
                  <a:lnTo>
                    <a:pt x="46" y="115"/>
                  </a:lnTo>
                  <a:lnTo>
                    <a:pt x="48" y="121"/>
                  </a:lnTo>
                  <a:lnTo>
                    <a:pt x="49" y="128"/>
                  </a:lnTo>
                  <a:lnTo>
                    <a:pt x="50" y="134"/>
                  </a:lnTo>
                  <a:lnTo>
                    <a:pt x="52" y="140"/>
                  </a:lnTo>
                  <a:lnTo>
                    <a:pt x="54" y="146"/>
                  </a:lnTo>
                  <a:lnTo>
                    <a:pt x="57" y="152"/>
                  </a:lnTo>
                  <a:lnTo>
                    <a:pt x="60" y="157"/>
                  </a:lnTo>
                  <a:lnTo>
                    <a:pt x="63" y="162"/>
                  </a:lnTo>
                  <a:lnTo>
                    <a:pt x="67" y="167"/>
                  </a:lnTo>
                  <a:lnTo>
                    <a:pt x="72" y="172"/>
                  </a:lnTo>
                  <a:lnTo>
                    <a:pt x="78" y="176"/>
                  </a:lnTo>
                  <a:lnTo>
                    <a:pt x="81" y="179"/>
                  </a:lnTo>
                  <a:lnTo>
                    <a:pt x="84" y="181"/>
                  </a:lnTo>
                  <a:lnTo>
                    <a:pt x="87" y="183"/>
                  </a:lnTo>
                  <a:lnTo>
                    <a:pt x="90" y="185"/>
                  </a:lnTo>
                  <a:lnTo>
                    <a:pt x="93" y="186"/>
                  </a:lnTo>
                  <a:lnTo>
                    <a:pt x="96" y="188"/>
                  </a:lnTo>
                  <a:lnTo>
                    <a:pt x="99" y="190"/>
                  </a:lnTo>
                  <a:lnTo>
                    <a:pt x="102" y="191"/>
                  </a:lnTo>
                  <a:lnTo>
                    <a:pt x="105" y="193"/>
                  </a:lnTo>
                  <a:lnTo>
                    <a:pt x="108" y="194"/>
                  </a:lnTo>
                  <a:lnTo>
                    <a:pt x="110" y="196"/>
                  </a:lnTo>
                  <a:lnTo>
                    <a:pt x="113" y="197"/>
                  </a:lnTo>
                  <a:lnTo>
                    <a:pt x="116" y="198"/>
                  </a:lnTo>
                  <a:lnTo>
                    <a:pt x="119" y="200"/>
                  </a:lnTo>
                  <a:lnTo>
                    <a:pt x="121" y="202"/>
                  </a:lnTo>
                  <a:lnTo>
                    <a:pt x="124" y="203"/>
                  </a:lnTo>
                  <a:lnTo>
                    <a:pt x="126" y="205"/>
                  </a:lnTo>
                  <a:lnTo>
                    <a:pt x="129" y="207"/>
                  </a:lnTo>
                  <a:lnTo>
                    <a:pt x="131" y="209"/>
                  </a:lnTo>
                  <a:lnTo>
                    <a:pt x="133" y="212"/>
                  </a:lnTo>
                  <a:lnTo>
                    <a:pt x="136" y="214"/>
                  </a:lnTo>
                  <a:lnTo>
                    <a:pt x="138" y="217"/>
                  </a:lnTo>
                  <a:lnTo>
                    <a:pt x="140" y="220"/>
                  </a:lnTo>
                  <a:lnTo>
                    <a:pt x="142" y="223"/>
                  </a:lnTo>
                  <a:lnTo>
                    <a:pt x="143" y="226"/>
                  </a:lnTo>
                  <a:lnTo>
                    <a:pt x="145" y="230"/>
                  </a:lnTo>
                  <a:lnTo>
                    <a:pt x="147" y="234"/>
                  </a:lnTo>
                  <a:lnTo>
                    <a:pt x="148" y="238"/>
                  </a:lnTo>
                  <a:lnTo>
                    <a:pt x="150" y="243"/>
                  </a:lnTo>
                  <a:lnTo>
                    <a:pt x="151" y="248"/>
                  </a:lnTo>
                  <a:lnTo>
                    <a:pt x="153" y="260"/>
                  </a:lnTo>
                  <a:lnTo>
                    <a:pt x="154" y="266"/>
                  </a:lnTo>
                  <a:lnTo>
                    <a:pt x="154" y="272"/>
                  </a:lnTo>
                  <a:lnTo>
                    <a:pt x="154" y="278"/>
                  </a:lnTo>
                  <a:lnTo>
                    <a:pt x="154" y="285"/>
                  </a:lnTo>
                  <a:lnTo>
                    <a:pt x="154" y="291"/>
                  </a:lnTo>
                  <a:lnTo>
                    <a:pt x="154" y="298"/>
                  </a:lnTo>
                  <a:lnTo>
                    <a:pt x="154" y="304"/>
                  </a:lnTo>
                  <a:lnTo>
                    <a:pt x="153" y="311"/>
                  </a:lnTo>
                  <a:lnTo>
                    <a:pt x="153" y="318"/>
                  </a:lnTo>
                  <a:lnTo>
                    <a:pt x="152" y="324"/>
                  </a:lnTo>
                  <a:lnTo>
                    <a:pt x="152" y="331"/>
                  </a:lnTo>
                  <a:lnTo>
                    <a:pt x="151" y="337"/>
                  </a:lnTo>
                  <a:lnTo>
                    <a:pt x="150" y="344"/>
                  </a:lnTo>
                  <a:lnTo>
                    <a:pt x="150" y="350"/>
                  </a:lnTo>
                  <a:lnTo>
                    <a:pt x="149" y="357"/>
                  </a:lnTo>
                  <a:lnTo>
                    <a:pt x="149" y="364"/>
                  </a:lnTo>
                  <a:lnTo>
                    <a:pt x="149" y="370"/>
                  </a:lnTo>
                  <a:lnTo>
                    <a:pt x="148" y="377"/>
                  </a:lnTo>
                  <a:lnTo>
                    <a:pt x="148" y="383"/>
                  </a:lnTo>
                  <a:lnTo>
                    <a:pt x="149" y="390"/>
                  </a:lnTo>
                  <a:lnTo>
                    <a:pt x="149" y="396"/>
                  </a:lnTo>
                  <a:lnTo>
                    <a:pt x="150" y="402"/>
                  </a:lnTo>
                  <a:lnTo>
                    <a:pt x="151" y="408"/>
                  </a:lnTo>
                  <a:lnTo>
                    <a:pt x="152" y="414"/>
                  </a:lnTo>
                  <a:lnTo>
                    <a:pt x="154" y="420"/>
                  </a:lnTo>
                  <a:lnTo>
                    <a:pt x="155" y="426"/>
                  </a:lnTo>
                  <a:lnTo>
                    <a:pt x="158" y="432"/>
                  </a:lnTo>
                  <a:lnTo>
                    <a:pt x="160" y="437"/>
                  </a:lnTo>
                  <a:lnTo>
                    <a:pt x="163" y="443"/>
                  </a:lnTo>
                  <a:lnTo>
                    <a:pt x="167" y="448"/>
                  </a:lnTo>
                  <a:lnTo>
                    <a:pt x="174" y="458"/>
                  </a:lnTo>
                  <a:lnTo>
                    <a:pt x="177" y="462"/>
                  </a:lnTo>
                  <a:lnTo>
                    <a:pt x="181" y="466"/>
                  </a:lnTo>
                  <a:lnTo>
                    <a:pt x="184" y="470"/>
                  </a:lnTo>
                  <a:lnTo>
                    <a:pt x="188" y="473"/>
                  </a:lnTo>
                  <a:lnTo>
                    <a:pt x="192" y="477"/>
                  </a:lnTo>
                  <a:lnTo>
                    <a:pt x="196" y="480"/>
                  </a:lnTo>
                  <a:lnTo>
                    <a:pt x="199" y="483"/>
                  </a:lnTo>
                  <a:lnTo>
                    <a:pt x="203" y="486"/>
                  </a:lnTo>
                  <a:lnTo>
                    <a:pt x="207" y="489"/>
                  </a:lnTo>
                  <a:lnTo>
                    <a:pt x="210" y="492"/>
                  </a:lnTo>
                  <a:lnTo>
                    <a:pt x="214" y="495"/>
                  </a:lnTo>
                  <a:lnTo>
                    <a:pt x="217" y="498"/>
                  </a:lnTo>
                  <a:lnTo>
                    <a:pt x="220" y="501"/>
                  </a:lnTo>
                  <a:lnTo>
                    <a:pt x="224" y="504"/>
                  </a:lnTo>
                  <a:lnTo>
                    <a:pt x="227" y="508"/>
                  </a:lnTo>
                  <a:lnTo>
                    <a:pt x="230" y="511"/>
                  </a:lnTo>
                  <a:lnTo>
                    <a:pt x="233" y="514"/>
                  </a:lnTo>
                  <a:lnTo>
                    <a:pt x="236" y="518"/>
                  </a:lnTo>
                  <a:lnTo>
                    <a:pt x="238" y="522"/>
                  </a:lnTo>
                  <a:lnTo>
                    <a:pt x="241" y="525"/>
                  </a:lnTo>
                  <a:lnTo>
                    <a:pt x="243" y="530"/>
                  </a:lnTo>
                  <a:lnTo>
                    <a:pt x="245" y="534"/>
                  </a:lnTo>
                  <a:lnTo>
                    <a:pt x="247" y="539"/>
                  </a:lnTo>
                  <a:lnTo>
                    <a:pt x="249" y="544"/>
                  </a:lnTo>
                  <a:lnTo>
                    <a:pt x="250" y="549"/>
                  </a:lnTo>
                  <a:lnTo>
                    <a:pt x="252" y="555"/>
                  </a:lnTo>
                  <a:lnTo>
                    <a:pt x="252" y="561"/>
                  </a:lnTo>
                  <a:lnTo>
                    <a:pt x="253" y="567"/>
                  </a:lnTo>
                  <a:lnTo>
                    <a:pt x="254" y="574"/>
                  </a:lnTo>
                  <a:lnTo>
                    <a:pt x="254" y="582"/>
                  </a:lnTo>
                  <a:lnTo>
                    <a:pt x="254" y="591"/>
                  </a:lnTo>
                  <a:lnTo>
                    <a:pt x="254" y="595"/>
                  </a:lnTo>
                  <a:lnTo>
                    <a:pt x="253" y="600"/>
                  </a:lnTo>
                  <a:lnTo>
                    <a:pt x="253" y="604"/>
                  </a:lnTo>
                  <a:lnTo>
                    <a:pt x="253" y="608"/>
                  </a:lnTo>
                  <a:lnTo>
                    <a:pt x="253" y="612"/>
                  </a:lnTo>
                  <a:lnTo>
                    <a:pt x="253" y="616"/>
                  </a:lnTo>
                  <a:lnTo>
                    <a:pt x="252" y="620"/>
                  </a:lnTo>
                  <a:lnTo>
                    <a:pt x="252" y="623"/>
                  </a:lnTo>
                  <a:lnTo>
                    <a:pt x="252" y="626"/>
                  </a:lnTo>
                  <a:lnTo>
                    <a:pt x="252" y="630"/>
                  </a:lnTo>
                  <a:lnTo>
                    <a:pt x="252" y="633"/>
                  </a:lnTo>
                  <a:lnTo>
                    <a:pt x="252" y="636"/>
                  </a:lnTo>
                  <a:lnTo>
                    <a:pt x="253" y="640"/>
                  </a:lnTo>
                  <a:lnTo>
                    <a:pt x="253" y="642"/>
                  </a:lnTo>
                  <a:lnTo>
                    <a:pt x="254" y="646"/>
                  </a:lnTo>
                  <a:lnTo>
                    <a:pt x="254" y="648"/>
                  </a:lnTo>
                  <a:lnTo>
                    <a:pt x="255" y="651"/>
                  </a:lnTo>
                  <a:lnTo>
                    <a:pt x="256" y="654"/>
                  </a:lnTo>
                  <a:lnTo>
                    <a:pt x="257" y="657"/>
                  </a:lnTo>
                  <a:lnTo>
                    <a:pt x="259" y="660"/>
                  </a:lnTo>
                  <a:lnTo>
                    <a:pt x="260" y="662"/>
                  </a:lnTo>
                  <a:lnTo>
                    <a:pt x="262" y="665"/>
                  </a:lnTo>
                  <a:lnTo>
                    <a:pt x="264" y="668"/>
                  </a:lnTo>
                  <a:lnTo>
                    <a:pt x="266" y="670"/>
                  </a:lnTo>
                  <a:lnTo>
                    <a:pt x="269" y="673"/>
                  </a:lnTo>
                  <a:lnTo>
                    <a:pt x="272" y="676"/>
                  </a:lnTo>
                  <a:lnTo>
                    <a:pt x="274" y="678"/>
                  </a:lnTo>
                  <a:lnTo>
                    <a:pt x="278" y="681"/>
                  </a:lnTo>
                  <a:lnTo>
                    <a:pt x="282" y="684"/>
                  </a:lnTo>
                  <a:lnTo>
                    <a:pt x="286" y="687"/>
                  </a:lnTo>
                  <a:lnTo>
                    <a:pt x="305" y="700"/>
                  </a:lnTo>
                  <a:lnTo>
                    <a:pt x="313" y="704"/>
                  </a:lnTo>
                  <a:lnTo>
                    <a:pt x="319" y="708"/>
                  </a:lnTo>
                  <a:lnTo>
                    <a:pt x="323" y="710"/>
                  </a:lnTo>
                  <a:lnTo>
                    <a:pt x="326" y="711"/>
                  </a:lnTo>
                  <a:lnTo>
                    <a:pt x="328" y="712"/>
                  </a:lnTo>
                  <a:lnTo>
                    <a:pt x="330" y="712"/>
                  </a:lnTo>
                  <a:lnTo>
                    <a:pt x="330" y="711"/>
                  </a:lnTo>
                  <a:lnTo>
                    <a:pt x="329" y="710"/>
                  </a:lnTo>
                  <a:lnTo>
                    <a:pt x="328" y="708"/>
                  </a:lnTo>
                  <a:lnTo>
                    <a:pt x="326" y="705"/>
                  </a:lnTo>
                  <a:lnTo>
                    <a:pt x="324" y="703"/>
                  </a:lnTo>
                  <a:lnTo>
                    <a:pt x="321" y="700"/>
                  </a:lnTo>
                  <a:lnTo>
                    <a:pt x="318" y="697"/>
                  </a:lnTo>
                  <a:lnTo>
                    <a:pt x="315" y="694"/>
                  </a:lnTo>
                  <a:lnTo>
                    <a:pt x="312" y="691"/>
                  </a:lnTo>
                  <a:lnTo>
                    <a:pt x="309" y="688"/>
                  </a:lnTo>
                  <a:lnTo>
                    <a:pt x="307" y="686"/>
                  </a:lnTo>
                  <a:lnTo>
                    <a:pt x="304" y="683"/>
                  </a:lnTo>
                  <a:lnTo>
                    <a:pt x="303" y="682"/>
                  </a:lnTo>
                  <a:lnTo>
                    <a:pt x="302" y="680"/>
                  </a:lnTo>
                  <a:lnTo>
                    <a:pt x="301" y="679"/>
                  </a:lnTo>
                  <a:lnTo>
                    <a:pt x="302" y="680"/>
                  </a:lnTo>
                  <a:lnTo>
                    <a:pt x="303" y="680"/>
                  </a:lnTo>
                  <a:lnTo>
                    <a:pt x="305" y="682"/>
                  </a:lnTo>
                  <a:lnTo>
                    <a:pt x="309" y="684"/>
                  </a:lnTo>
                  <a:lnTo>
                    <a:pt x="314" y="688"/>
                  </a:lnTo>
                  <a:lnTo>
                    <a:pt x="320" y="693"/>
                  </a:lnTo>
                  <a:lnTo>
                    <a:pt x="328" y="699"/>
                  </a:lnTo>
                  <a:lnTo>
                    <a:pt x="337" y="706"/>
                  </a:lnTo>
                  <a:lnTo>
                    <a:pt x="349" y="715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2" name="Freeform 12"/>
            <p:cNvSpPr>
              <a:spLocks/>
            </p:cNvSpPr>
            <p:nvPr/>
          </p:nvSpPr>
          <p:spPr bwMode="auto">
            <a:xfrm>
              <a:off x="3568" y="2759"/>
              <a:ext cx="191" cy="7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" y="5"/>
                </a:cxn>
                <a:cxn ang="0">
                  <a:pos x="18" y="7"/>
                </a:cxn>
                <a:cxn ang="0">
                  <a:pos x="24" y="10"/>
                </a:cxn>
                <a:cxn ang="0">
                  <a:pos x="30" y="13"/>
                </a:cxn>
                <a:cxn ang="0">
                  <a:pos x="35" y="15"/>
                </a:cxn>
                <a:cxn ang="0">
                  <a:pos x="41" y="18"/>
                </a:cxn>
                <a:cxn ang="0">
                  <a:pos x="47" y="21"/>
                </a:cxn>
                <a:cxn ang="0">
                  <a:pos x="53" y="24"/>
                </a:cxn>
                <a:cxn ang="0">
                  <a:pos x="58" y="27"/>
                </a:cxn>
                <a:cxn ang="0">
                  <a:pos x="64" y="30"/>
                </a:cxn>
                <a:cxn ang="0">
                  <a:pos x="70" y="33"/>
                </a:cxn>
                <a:cxn ang="0">
                  <a:pos x="76" y="35"/>
                </a:cxn>
                <a:cxn ang="0">
                  <a:pos x="82" y="39"/>
                </a:cxn>
                <a:cxn ang="0">
                  <a:pos x="88" y="41"/>
                </a:cxn>
                <a:cxn ang="0">
                  <a:pos x="94" y="44"/>
                </a:cxn>
                <a:cxn ang="0">
                  <a:pos x="100" y="47"/>
                </a:cxn>
                <a:cxn ang="0">
                  <a:pos x="105" y="50"/>
                </a:cxn>
                <a:cxn ang="0">
                  <a:pos x="111" y="52"/>
                </a:cxn>
                <a:cxn ang="0">
                  <a:pos x="117" y="55"/>
                </a:cxn>
                <a:cxn ang="0">
                  <a:pos x="123" y="57"/>
                </a:cxn>
                <a:cxn ang="0">
                  <a:pos x="129" y="60"/>
                </a:cxn>
                <a:cxn ang="0">
                  <a:pos x="135" y="62"/>
                </a:cxn>
                <a:cxn ang="0">
                  <a:pos x="141" y="64"/>
                </a:cxn>
                <a:cxn ang="0">
                  <a:pos x="147" y="66"/>
                </a:cxn>
                <a:cxn ang="0">
                  <a:pos x="153" y="68"/>
                </a:cxn>
                <a:cxn ang="0">
                  <a:pos x="159" y="70"/>
                </a:cxn>
                <a:cxn ang="0">
                  <a:pos x="165" y="72"/>
                </a:cxn>
                <a:cxn ang="0">
                  <a:pos x="172" y="73"/>
                </a:cxn>
                <a:cxn ang="0">
                  <a:pos x="178" y="75"/>
                </a:cxn>
                <a:cxn ang="0">
                  <a:pos x="184" y="75"/>
                </a:cxn>
                <a:cxn ang="0">
                  <a:pos x="190" y="77"/>
                </a:cxn>
              </a:cxnLst>
              <a:rect l="0" t="0" r="r" b="b"/>
              <a:pathLst>
                <a:path w="191" h="78">
                  <a:moveTo>
                    <a:pt x="0" y="0"/>
                  </a:moveTo>
                  <a:lnTo>
                    <a:pt x="12" y="5"/>
                  </a:lnTo>
                  <a:lnTo>
                    <a:pt x="18" y="7"/>
                  </a:lnTo>
                  <a:lnTo>
                    <a:pt x="24" y="10"/>
                  </a:lnTo>
                  <a:lnTo>
                    <a:pt x="30" y="13"/>
                  </a:lnTo>
                  <a:lnTo>
                    <a:pt x="35" y="15"/>
                  </a:lnTo>
                  <a:lnTo>
                    <a:pt x="41" y="18"/>
                  </a:lnTo>
                  <a:lnTo>
                    <a:pt x="47" y="21"/>
                  </a:lnTo>
                  <a:lnTo>
                    <a:pt x="53" y="24"/>
                  </a:lnTo>
                  <a:lnTo>
                    <a:pt x="58" y="27"/>
                  </a:lnTo>
                  <a:lnTo>
                    <a:pt x="64" y="30"/>
                  </a:lnTo>
                  <a:lnTo>
                    <a:pt x="70" y="33"/>
                  </a:lnTo>
                  <a:lnTo>
                    <a:pt x="76" y="35"/>
                  </a:lnTo>
                  <a:lnTo>
                    <a:pt x="82" y="39"/>
                  </a:lnTo>
                  <a:lnTo>
                    <a:pt x="88" y="41"/>
                  </a:lnTo>
                  <a:lnTo>
                    <a:pt x="94" y="44"/>
                  </a:lnTo>
                  <a:lnTo>
                    <a:pt x="100" y="47"/>
                  </a:lnTo>
                  <a:lnTo>
                    <a:pt x="105" y="50"/>
                  </a:lnTo>
                  <a:lnTo>
                    <a:pt x="111" y="52"/>
                  </a:lnTo>
                  <a:lnTo>
                    <a:pt x="117" y="55"/>
                  </a:lnTo>
                  <a:lnTo>
                    <a:pt x="123" y="57"/>
                  </a:lnTo>
                  <a:lnTo>
                    <a:pt x="129" y="60"/>
                  </a:lnTo>
                  <a:lnTo>
                    <a:pt x="135" y="62"/>
                  </a:lnTo>
                  <a:lnTo>
                    <a:pt x="141" y="64"/>
                  </a:lnTo>
                  <a:lnTo>
                    <a:pt x="147" y="66"/>
                  </a:lnTo>
                  <a:lnTo>
                    <a:pt x="153" y="68"/>
                  </a:lnTo>
                  <a:lnTo>
                    <a:pt x="159" y="70"/>
                  </a:lnTo>
                  <a:lnTo>
                    <a:pt x="165" y="72"/>
                  </a:lnTo>
                  <a:lnTo>
                    <a:pt x="172" y="73"/>
                  </a:lnTo>
                  <a:lnTo>
                    <a:pt x="178" y="75"/>
                  </a:lnTo>
                  <a:lnTo>
                    <a:pt x="184" y="75"/>
                  </a:lnTo>
                  <a:lnTo>
                    <a:pt x="190" y="77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3" name="Freeform 13"/>
            <p:cNvSpPr>
              <a:spLocks/>
            </p:cNvSpPr>
            <p:nvPr/>
          </p:nvSpPr>
          <p:spPr bwMode="auto">
            <a:xfrm>
              <a:off x="3592" y="2683"/>
              <a:ext cx="318" cy="8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0" y="5"/>
                </a:cxn>
                <a:cxn ang="0">
                  <a:pos x="30" y="8"/>
                </a:cxn>
                <a:cxn ang="0">
                  <a:pos x="40" y="11"/>
                </a:cxn>
                <a:cxn ang="0">
                  <a:pos x="49" y="14"/>
                </a:cxn>
                <a:cxn ang="0">
                  <a:pos x="59" y="17"/>
                </a:cxn>
                <a:cxn ang="0">
                  <a:pos x="69" y="21"/>
                </a:cxn>
                <a:cxn ang="0">
                  <a:pos x="78" y="24"/>
                </a:cxn>
                <a:cxn ang="0">
                  <a:pos x="88" y="27"/>
                </a:cxn>
                <a:cxn ang="0">
                  <a:pos x="98" y="31"/>
                </a:cxn>
                <a:cxn ang="0">
                  <a:pos x="107" y="34"/>
                </a:cxn>
                <a:cxn ang="0">
                  <a:pos x="116" y="37"/>
                </a:cxn>
                <a:cxn ang="0">
                  <a:pos x="126" y="41"/>
                </a:cxn>
                <a:cxn ang="0">
                  <a:pos x="136" y="44"/>
                </a:cxn>
                <a:cxn ang="0">
                  <a:pos x="145" y="47"/>
                </a:cxn>
                <a:cxn ang="0">
                  <a:pos x="155" y="51"/>
                </a:cxn>
                <a:cxn ang="0">
                  <a:pos x="164" y="54"/>
                </a:cxn>
                <a:cxn ang="0">
                  <a:pos x="174" y="57"/>
                </a:cxn>
                <a:cxn ang="0">
                  <a:pos x="184" y="60"/>
                </a:cxn>
                <a:cxn ang="0">
                  <a:pos x="194" y="63"/>
                </a:cxn>
                <a:cxn ang="0">
                  <a:pos x="203" y="66"/>
                </a:cxn>
                <a:cxn ang="0">
                  <a:pos x="213" y="69"/>
                </a:cxn>
                <a:cxn ang="0">
                  <a:pos x="223" y="71"/>
                </a:cxn>
                <a:cxn ang="0">
                  <a:pos x="233" y="73"/>
                </a:cxn>
                <a:cxn ang="0">
                  <a:pos x="243" y="76"/>
                </a:cxn>
                <a:cxn ang="0">
                  <a:pos x="254" y="78"/>
                </a:cxn>
                <a:cxn ang="0">
                  <a:pos x="264" y="79"/>
                </a:cxn>
                <a:cxn ang="0">
                  <a:pos x="274" y="81"/>
                </a:cxn>
                <a:cxn ang="0">
                  <a:pos x="285" y="83"/>
                </a:cxn>
                <a:cxn ang="0">
                  <a:pos x="295" y="84"/>
                </a:cxn>
                <a:cxn ang="0">
                  <a:pos x="306" y="85"/>
                </a:cxn>
                <a:cxn ang="0">
                  <a:pos x="317" y="86"/>
                </a:cxn>
              </a:cxnLst>
              <a:rect l="0" t="0" r="r" b="b"/>
              <a:pathLst>
                <a:path w="318" h="87">
                  <a:moveTo>
                    <a:pt x="0" y="0"/>
                  </a:moveTo>
                  <a:lnTo>
                    <a:pt x="20" y="5"/>
                  </a:lnTo>
                  <a:lnTo>
                    <a:pt x="30" y="8"/>
                  </a:lnTo>
                  <a:lnTo>
                    <a:pt x="40" y="11"/>
                  </a:lnTo>
                  <a:lnTo>
                    <a:pt x="49" y="14"/>
                  </a:lnTo>
                  <a:lnTo>
                    <a:pt x="59" y="17"/>
                  </a:lnTo>
                  <a:lnTo>
                    <a:pt x="69" y="21"/>
                  </a:lnTo>
                  <a:lnTo>
                    <a:pt x="78" y="24"/>
                  </a:lnTo>
                  <a:lnTo>
                    <a:pt x="88" y="27"/>
                  </a:lnTo>
                  <a:lnTo>
                    <a:pt x="98" y="31"/>
                  </a:lnTo>
                  <a:lnTo>
                    <a:pt x="107" y="34"/>
                  </a:lnTo>
                  <a:lnTo>
                    <a:pt x="116" y="37"/>
                  </a:lnTo>
                  <a:lnTo>
                    <a:pt x="126" y="41"/>
                  </a:lnTo>
                  <a:lnTo>
                    <a:pt x="136" y="44"/>
                  </a:lnTo>
                  <a:lnTo>
                    <a:pt x="145" y="47"/>
                  </a:lnTo>
                  <a:lnTo>
                    <a:pt x="155" y="51"/>
                  </a:lnTo>
                  <a:lnTo>
                    <a:pt x="164" y="54"/>
                  </a:lnTo>
                  <a:lnTo>
                    <a:pt x="174" y="57"/>
                  </a:lnTo>
                  <a:lnTo>
                    <a:pt x="184" y="60"/>
                  </a:lnTo>
                  <a:lnTo>
                    <a:pt x="194" y="63"/>
                  </a:lnTo>
                  <a:lnTo>
                    <a:pt x="203" y="66"/>
                  </a:lnTo>
                  <a:lnTo>
                    <a:pt x="213" y="69"/>
                  </a:lnTo>
                  <a:lnTo>
                    <a:pt x="223" y="71"/>
                  </a:lnTo>
                  <a:lnTo>
                    <a:pt x="233" y="73"/>
                  </a:lnTo>
                  <a:lnTo>
                    <a:pt x="243" y="76"/>
                  </a:lnTo>
                  <a:lnTo>
                    <a:pt x="254" y="78"/>
                  </a:lnTo>
                  <a:lnTo>
                    <a:pt x="264" y="79"/>
                  </a:lnTo>
                  <a:lnTo>
                    <a:pt x="274" y="81"/>
                  </a:lnTo>
                  <a:lnTo>
                    <a:pt x="285" y="83"/>
                  </a:lnTo>
                  <a:lnTo>
                    <a:pt x="295" y="84"/>
                  </a:lnTo>
                  <a:lnTo>
                    <a:pt x="306" y="85"/>
                  </a:lnTo>
                  <a:lnTo>
                    <a:pt x="317" y="86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4" name="Freeform 14"/>
            <p:cNvSpPr>
              <a:spLocks/>
            </p:cNvSpPr>
            <p:nvPr/>
          </p:nvSpPr>
          <p:spPr bwMode="auto">
            <a:xfrm>
              <a:off x="3545" y="2690"/>
              <a:ext cx="64" cy="23"/>
            </a:xfrm>
            <a:custGeom>
              <a:avLst/>
              <a:gdLst/>
              <a:ahLst/>
              <a:cxnLst>
                <a:cxn ang="0">
                  <a:pos x="63" y="2"/>
                </a:cxn>
                <a:cxn ang="0">
                  <a:pos x="59" y="1"/>
                </a:cxn>
                <a:cxn ang="0">
                  <a:pos x="57" y="1"/>
                </a:cxn>
                <a:cxn ang="0">
                  <a:pos x="55" y="1"/>
                </a:cxn>
                <a:cxn ang="0">
                  <a:pos x="52" y="0"/>
                </a:cxn>
                <a:cxn ang="0">
                  <a:pos x="50" y="0"/>
                </a:cxn>
                <a:cxn ang="0">
                  <a:pos x="48" y="0"/>
                </a:cxn>
                <a:cxn ang="0">
                  <a:pos x="46" y="0"/>
                </a:cxn>
                <a:cxn ang="0">
                  <a:pos x="44" y="0"/>
                </a:cxn>
                <a:cxn ang="0">
                  <a:pos x="42" y="0"/>
                </a:cxn>
                <a:cxn ang="0">
                  <a:pos x="40" y="1"/>
                </a:cxn>
                <a:cxn ang="0">
                  <a:pos x="38" y="1"/>
                </a:cxn>
                <a:cxn ang="0">
                  <a:pos x="36" y="1"/>
                </a:cxn>
                <a:cxn ang="0">
                  <a:pos x="33" y="2"/>
                </a:cxn>
                <a:cxn ang="0">
                  <a:pos x="31" y="2"/>
                </a:cxn>
                <a:cxn ang="0">
                  <a:pos x="30" y="3"/>
                </a:cxn>
                <a:cxn ang="0">
                  <a:pos x="27" y="4"/>
                </a:cxn>
                <a:cxn ang="0">
                  <a:pos x="26" y="4"/>
                </a:cxn>
                <a:cxn ang="0">
                  <a:pos x="24" y="5"/>
                </a:cxn>
                <a:cxn ang="0">
                  <a:pos x="22" y="6"/>
                </a:cxn>
                <a:cxn ang="0">
                  <a:pos x="20" y="7"/>
                </a:cxn>
                <a:cxn ang="0">
                  <a:pos x="18" y="8"/>
                </a:cxn>
                <a:cxn ang="0">
                  <a:pos x="16" y="9"/>
                </a:cxn>
                <a:cxn ang="0">
                  <a:pos x="14" y="10"/>
                </a:cxn>
                <a:cxn ang="0">
                  <a:pos x="12" y="11"/>
                </a:cxn>
                <a:cxn ang="0">
                  <a:pos x="11" y="12"/>
                </a:cxn>
                <a:cxn ang="0">
                  <a:pos x="9" y="14"/>
                </a:cxn>
                <a:cxn ang="0">
                  <a:pos x="7" y="15"/>
                </a:cxn>
                <a:cxn ang="0">
                  <a:pos x="5" y="16"/>
                </a:cxn>
                <a:cxn ang="0">
                  <a:pos x="3" y="18"/>
                </a:cxn>
                <a:cxn ang="0">
                  <a:pos x="1" y="20"/>
                </a:cxn>
                <a:cxn ang="0">
                  <a:pos x="0" y="22"/>
                </a:cxn>
              </a:cxnLst>
              <a:rect l="0" t="0" r="r" b="b"/>
              <a:pathLst>
                <a:path w="64" h="23">
                  <a:moveTo>
                    <a:pt x="63" y="2"/>
                  </a:moveTo>
                  <a:lnTo>
                    <a:pt x="59" y="1"/>
                  </a:lnTo>
                  <a:lnTo>
                    <a:pt x="57" y="1"/>
                  </a:lnTo>
                  <a:lnTo>
                    <a:pt x="55" y="1"/>
                  </a:lnTo>
                  <a:lnTo>
                    <a:pt x="52" y="0"/>
                  </a:lnTo>
                  <a:lnTo>
                    <a:pt x="50" y="0"/>
                  </a:lnTo>
                  <a:lnTo>
                    <a:pt x="48" y="0"/>
                  </a:lnTo>
                  <a:lnTo>
                    <a:pt x="46" y="0"/>
                  </a:lnTo>
                  <a:lnTo>
                    <a:pt x="44" y="0"/>
                  </a:lnTo>
                  <a:lnTo>
                    <a:pt x="42" y="0"/>
                  </a:lnTo>
                  <a:lnTo>
                    <a:pt x="40" y="1"/>
                  </a:lnTo>
                  <a:lnTo>
                    <a:pt x="38" y="1"/>
                  </a:lnTo>
                  <a:lnTo>
                    <a:pt x="36" y="1"/>
                  </a:lnTo>
                  <a:lnTo>
                    <a:pt x="33" y="2"/>
                  </a:lnTo>
                  <a:lnTo>
                    <a:pt x="31" y="2"/>
                  </a:lnTo>
                  <a:lnTo>
                    <a:pt x="30" y="3"/>
                  </a:lnTo>
                  <a:lnTo>
                    <a:pt x="27" y="4"/>
                  </a:lnTo>
                  <a:lnTo>
                    <a:pt x="26" y="4"/>
                  </a:lnTo>
                  <a:lnTo>
                    <a:pt x="24" y="5"/>
                  </a:lnTo>
                  <a:lnTo>
                    <a:pt x="22" y="6"/>
                  </a:lnTo>
                  <a:lnTo>
                    <a:pt x="20" y="7"/>
                  </a:lnTo>
                  <a:lnTo>
                    <a:pt x="18" y="8"/>
                  </a:lnTo>
                  <a:lnTo>
                    <a:pt x="16" y="9"/>
                  </a:lnTo>
                  <a:lnTo>
                    <a:pt x="14" y="10"/>
                  </a:lnTo>
                  <a:lnTo>
                    <a:pt x="12" y="11"/>
                  </a:lnTo>
                  <a:lnTo>
                    <a:pt x="11" y="12"/>
                  </a:lnTo>
                  <a:lnTo>
                    <a:pt x="9" y="14"/>
                  </a:lnTo>
                  <a:lnTo>
                    <a:pt x="7" y="15"/>
                  </a:lnTo>
                  <a:lnTo>
                    <a:pt x="5" y="16"/>
                  </a:lnTo>
                  <a:lnTo>
                    <a:pt x="3" y="18"/>
                  </a:lnTo>
                  <a:lnTo>
                    <a:pt x="1" y="20"/>
                  </a:lnTo>
                  <a:lnTo>
                    <a:pt x="0" y="22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5" name="Freeform 15"/>
            <p:cNvSpPr>
              <a:spLocks/>
            </p:cNvSpPr>
            <p:nvPr/>
          </p:nvSpPr>
          <p:spPr bwMode="auto">
            <a:xfrm>
              <a:off x="3592" y="2635"/>
              <a:ext cx="381" cy="69"/>
            </a:xfrm>
            <a:custGeom>
              <a:avLst/>
              <a:gdLst/>
              <a:ahLst/>
              <a:cxnLst>
                <a:cxn ang="0">
                  <a:pos x="380" y="67"/>
                </a:cxn>
                <a:cxn ang="0">
                  <a:pos x="356" y="68"/>
                </a:cxn>
                <a:cxn ang="0">
                  <a:pos x="345" y="68"/>
                </a:cxn>
                <a:cxn ang="0">
                  <a:pos x="333" y="67"/>
                </a:cxn>
                <a:cxn ang="0">
                  <a:pos x="321" y="66"/>
                </a:cxn>
                <a:cxn ang="0">
                  <a:pos x="309" y="65"/>
                </a:cxn>
                <a:cxn ang="0">
                  <a:pos x="298" y="63"/>
                </a:cxn>
                <a:cxn ang="0">
                  <a:pos x="286" y="61"/>
                </a:cxn>
                <a:cxn ang="0">
                  <a:pos x="274" y="59"/>
                </a:cxn>
                <a:cxn ang="0">
                  <a:pos x="262" y="57"/>
                </a:cxn>
                <a:cxn ang="0">
                  <a:pos x="250" y="54"/>
                </a:cxn>
                <a:cxn ang="0">
                  <a:pos x="238" y="51"/>
                </a:cxn>
                <a:cxn ang="0">
                  <a:pos x="227" y="49"/>
                </a:cxn>
                <a:cxn ang="0">
                  <a:pos x="215" y="45"/>
                </a:cxn>
                <a:cxn ang="0">
                  <a:pos x="203" y="42"/>
                </a:cxn>
                <a:cxn ang="0">
                  <a:pos x="191" y="39"/>
                </a:cxn>
                <a:cxn ang="0">
                  <a:pos x="179" y="36"/>
                </a:cxn>
                <a:cxn ang="0">
                  <a:pos x="168" y="33"/>
                </a:cxn>
                <a:cxn ang="0">
                  <a:pos x="156" y="29"/>
                </a:cxn>
                <a:cxn ang="0">
                  <a:pos x="144" y="26"/>
                </a:cxn>
                <a:cxn ang="0">
                  <a:pos x="132" y="23"/>
                </a:cxn>
                <a:cxn ang="0">
                  <a:pos x="120" y="19"/>
                </a:cxn>
                <a:cxn ang="0">
                  <a:pos x="108" y="17"/>
                </a:cxn>
                <a:cxn ang="0">
                  <a:pos x="96" y="14"/>
                </a:cxn>
                <a:cxn ang="0">
                  <a:pos x="84" y="11"/>
                </a:cxn>
                <a:cxn ang="0">
                  <a:pos x="72" y="9"/>
                </a:cxn>
                <a:cxn ang="0">
                  <a:pos x="60" y="7"/>
                </a:cxn>
                <a:cxn ang="0">
                  <a:pos x="48" y="5"/>
                </a:cxn>
                <a:cxn ang="0">
                  <a:pos x="36" y="3"/>
                </a:cxn>
                <a:cxn ang="0">
                  <a:pos x="24" y="1"/>
                </a:cxn>
                <a:cxn ang="0">
                  <a:pos x="12" y="1"/>
                </a:cxn>
                <a:cxn ang="0">
                  <a:pos x="0" y="0"/>
                </a:cxn>
              </a:cxnLst>
              <a:rect l="0" t="0" r="r" b="b"/>
              <a:pathLst>
                <a:path w="381" h="69">
                  <a:moveTo>
                    <a:pt x="380" y="67"/>
                  </a:moveTo>
                  <a:lnTo>
                    <a:pt x="356" y="68"/>
                  </a:lnTo>
                  <a:lnTo>
                    <a:pt x="345" y="68"/>
                  </a:lnTo>
                  <a:lnTo>
                    <a:pt x="333" y="67"/>
                  </a:lnTo>
                  <a:lnTo>
                    <a:pt x="321" y="66"/>
                  </a:lnTo>
                  <a:lnTo>
                    <a:pt x="309" y="65"/>
                  </a:lnTo>
                  <a:lnTo>
                    <a:pt x="298" y="63"/>
                  </a:lnTo>
                  <a:lnTo>
                    <a:pt x="286" y="61"/>
                  </a:lnTo>
                  <a:lnTo>
                    <a:pt x="274" y="59"/>
                  </a:lnTo>
                  <a:lnTo>
                    <a:pt x="262" y="57"/>
                  </a:lnTo>
                  <a:lnTo>
                    <a:pt x="250" y="54"/>
                  </a:lnTo>
                  <a:lnTo>
                    <a:pt x="238" y="51"/>
                  </a:lnTo>
                  <a:lnTo>
                    <a:pt x="227" y="49"/>
                  </a:lnTo>
                  <a:lnTo>
                    <a:pt x="215" y="45"/>
                  </a:lnTo>
                  <a:lnTo>
                    <a:pt x="203" y="42"/>
                  </a:lnTo>
                  <a:lnTo>
                    <a:pt x="191" y="39"/>
                  </a:lnTo>
                  <a:lnTo>
                    <a:pt x="179" y="36"/>
                  </a:lnTo>
                  <a:lnTo>
                    <a:pt x="168" y="33"/>
                  </a:lnTo>
                  <a:lnTo>
                    <a:pt x="156" y="29"/>
                  </a:lnTo>
                  <a:lnTo>
                    <a:pt x="144" y="26"/>
                  </a:lnTo>
                  <a:lnTo>
                    <a:pt x="132" y="23"/>
                  </a:lnTo>
                  <a:lnTo>
                    <a:pt x="120" y="19"/>
                  </a:lnTo>
                  <a:lnTo>
                    <a:pt x="108" y="17"/>
                  </a:lnTo>
                  <a:lnTo>
                    <a:pt x="96" y="14"/>
                  </a:lnTo>
                  <a:lnTo>
                    <a:pt x="84" y="11"/>
                  </a:lnTo>
                  <a:lnTo>
                    <a:pt x="72" y="9"/>
                  </a:lnTo>
                  <a:lnTo>
                    <a:pt x="60" y="7"/>
                  </a:lnTo>
                  <a:lnTo>
                    <a:pt x="48" y="5"/>
                  </a:lnTo>
                  <a:lnTo>
                    <a:pt x="36" y="3"/>
                  </a:lnTo>
                  <a:lnTo>
                    <a:pt x="24" y="1"/>
                  </a:lnTo>
                  <a:lnTo>
                    <a:pt x="12" y="1"/>
                  </a:lnTo>
                  <a:lnTo>
                    <a:pt x="0" y="0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6" name="Freeform 16"/>
            <p:cNvSpPr>
              <a:spLocks/>
            </p:cNvSpPr>
            <p:nvPr/>
          </p:nvSpPr>
          <p:spPr bwMode="auto">
            <a:xfrm>
              <a:off x="3648" y="2597"/>
              <a:ext cx="381" cy="30"/>
            </a:xfrm>
            <a:custGeom>
              <a:avLst/>
              <a:gdLst/>
              <a:ahLst/>
              <a:cxnLst>
                <a:cxn ang="0">
                  <a:pos x="380" y="29"/>
                </a:cxn>
                <a:cxn ang="0">
                  <a:pos x="356" y="28"/>
                </a:cxn>
                <a:cxn ang="0">
                  <a:pos x="344" y="27"/>
                </a:cxn>
                <a:cxn ang="0">
                  <a:pos x="332" y="27"/>
                </a:cxn>
                <a:cxn ang="0">
                  <a:pos x="320" y="26"/>
                </a:cxn>
                <a:cxn ang="0">
                  <a:pos x="308" y="26"/>
                </a:cxn>
                <a:cxn ang="0">
                  <a:pos x="296" y="25"/>
                </a:cxn>
                <a:cxn ang="0">
                  <a:pos x="284" y="25"/>
                </a:cxn>
                <a:cxn ang="0">
                  <a:pos x="272" y="25"/>
                </a:cxn>
                <a:cxn ang="0">
                  <a:pos x="260" y="24"/>
                </a:cxn>
                <a:cxn ang="0">
                  <a:pos x="249" y="23"/>
                </a:cxn>
                <a:cxn ang="0">
                  <a:pos x="237" y="23"/>
                </a:cxn>
                <a:cxn ang="0">
                  <a:pos x="225" y="22"/>
                </a:cxn>
                <a:cxn ang="0">
                  <a:pos x="213" y="22"/>
                </a:cxn>
                <a:cxn ang="0">
                  <a:pos x="201" y="21"/>
                </a:cxn>
                <a:cxn ang="0">
                  <a:pos x="189" y="20"/>
                </a:cxn>
                <a:cxn ang="0">
                  <a:pos x="177" y="19"/>
                </a:cxn>
                <a:cxn ang="0">
                  <a:pos x="165" y="19"/>
                </a:cxn>
                <a:cxn ang="0">
                  <a:pos x="153" y="18"/>
                </a:cxn>
                <a:cxn ang="0">
                  <a:pos x="141" y="17"/>
                </a:cxn>
                <a:cxn ang="0">
                  <a:pos x="129" y="16"/>
                </a:cxn>
                <a:cxn ang="0">
                  <a:pos x="118" y="15"/>
                </a:cxn>
                <a:cxn ang="0">
                  <a:pos x="106" y="13"/>
                </a:cxn>
                <a:cxn ang="0">
                  <a:pos x="94" y="12"/>
                </a:cxn>
                <a:cxn ang="0">
                  <a:pos x="82" y="11"/>
                </a:cxn>
                <a:cxn ang="0">
                  <a:pos x="70" y="10"/>
                </a:cxn>
                <a:cxn ang="0">
                  <a:pos x="58" y="8"/>
                </a:cxn>
                <a:cxn ang="0">
                  <a:pos x="46" y="7"/>
                </a:cxn>
                <a:cxn ang="0">
                  <a:pos x="34" y="5"/>
                </a:cxn>
                <a:cxn ang="0">
                  <a:pos x="23" y="3"/>
                </a:cxn>
                <a:cxn ang="0">
                  <a:pos x="11" y="2"/>
                </a:cxn>
                <a:cxn ang="0">
                  <a:pos x="0" y="0"/>
                </a:cxn>
              </a:cxnLst>
              <a:rect l="0" t="0" r="r" b="b"/>
              <a:pathLst>
                <a:path w="381" h="30">
                  <a:moveTo>
                    <a:pt x="380" y="29"/>
                  </a:moveTo>
                  <a:lnTo>
                    <a:pt x="356" y="28"/>
                  </a:lnTo>
                  <a:lnTo>
                    <a:pt x="344" y="27"/>
                  </a:lnTo>
                  <a:lnTo>
                    <a:pt x="332" y="27"/>
                  </a:lnTo>
                  <a:lnTo>
                    <a:pt x="320" y="26"/>
                  </a:lnTo>
                  <a:lnTo>
                    <a:pt x="308" y="26"/>
                  </a:lnTo>
                  <a:lnTo>
                    <a:pt x="296" y="25"/>
                  </a:lnTo>
                  <a:lnTo>
                    <a:pt x="284" y="25"/>
                  </a:lnTo>
                  <a:lnTo>
                    <a:pt x="272" y="25"/>
                  </a:lnTo>
                  <a:lnTo>
                    <a:pt x="260" y="24"/>
                  </a:lnTo>
                  <a:lnTo>
                    <a:pt x="249" y="23"/>
                  </a:lnTo>
                  <a:lnTo>
                    <a:pt x="237" y="23"/>
                  </a:lnTo>
                  <a:lnTo>
                    <a:pt x="225" y="22"/>
                  </a:lnTo>
                  <a:lnTo>
                    <a:pt x="213" y="22"/>
                  </a:lnTo>
                  <a:lnTo>
                    <a:pt x="201" y="21"/>
                  </a:lnTo>
                  <a:lnTo>
                    <a:pt x="189" y="20"/>
                  </a:lnTo>
                  <a:lnTo>
                    <a:pt x="177" y="19"/>
                  </a:lnTo>
                  <a:lnTo>
                    <a:pt x="165" y="19"/>
                  </a:lnTo>
                  <a:lnTo>
                    <a:pt x="153" y="18"/>
                  </a:lnTo>
                  <a:lnTo>
                    <a:pt x="141" y="17"/>
                  </a:lnTo>
                  <a:lnTo>
                    <a:pt x="129" y="16"/>
                  </a:lnTo>
                  <a:lnTo>
                    <a:pt x="118" y="15"/>
                  </a:lnTo>
                  <a:lnTo>
                    <a:pt x="106" y="13"/>
                  </a:lnTo>
                  <a:lnTo>
                    <a:pt x="94" y="12"/>
                  </a:lnTo>
                  <a:lnTo>
                    <a:pt x="82" y="11"/>
                  </a:lnTo>
                  <a:lnTo>
                    <a:pt x="70" y="10"/>
                  </a:lnTo>
                  <a:lnTo>
                    <a:pt x="58" y="8"/>
                  </a:lnTo>
                  <a:lnTo>
                    <a:pt x="46" y="7"/>
                  </a:lnTo>
                  <a:lnTo>
                    <a:pt x="34" y="5"/>
                  </a:lnTo>
                  <a:lnTo>
                    <a:pt x="23" y="3"/>
                  </a:lnTo>
                  <a:lnTo>
                    <a:pt x="11" y="2"/>
                  </a:lnTo>
                  <a:lnTo>
                    <a:pt x="0" y="0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7" name="Freeform 17"/>
            <p:cNvSpPr>
              <a:spLocks/>
            </p:cNvSpPr>
            <p:nvPr/>
          </p:nvSpPr>
          <p:spPr bwMode="auto">
            <a:xfrm>
              <a:off x="3664" y="2540"/>
              <a:ext cx="412" cy="39"/>
            </a:xfrm>
            <a:custGeom>
              <a:avLst/>
              <a:gdLst/>
              <a:ahLst/>
              <a:cxnLst>
                <a:cxn ang="0">
                  <a:pos x="411" y="0"/>
                </a:cxn>
                <a:cxn ang="0">
                  <a:pos x="385" y="2"/>
                </a:cxn>
                <a:cxn ang="0">
                  <a:pos x="372" y="2"/>
                </a:cxn>
                <a:cxn ang="0">
                  <a:pos x="359" y="3"/>
                </a:cxn>
                <a:cxn ang="0">
                  <a:pos x="346" y="4"/>
                </a:cxn>
                <a:cxn ang="0">
                  <a:pos x="334" y="5"/>
                </a:cxn>
                <a:cxn ang="0">
                  <a:pos x="320" y="6"/>
                </a:cxn>
                <a:cxn ang="0">
                  <a:pos x="308" y="6"/>
                </a:cxn>
                <a:cxn ang="0">
                  <a:pos x="295" y="7"/>
                </a:cxn>
                <a:cxn ang="0">
                  <a:pos x="282" y="7"/>
                </a:cxn>
                <a:cxn ang="0">
                  <a:pos x="269" y="8"/>
                </a:cxn>
                <a:cxn ang="0">
                  <a:pos x="256" y="8"/>
                </a:cxn>
                <a:cxn ang="0">
                  <a:pos x="243" y="9"/>
                </a:cxn>
                <a:cxn ang="0">
                  <a:pos x="230" y="10"/>
                </a:cxn>
                <a:cxn ang="0">
                  <a:pos x="217" y="10"/>
                </a:cxn>
                <a:cxn ang="0">
                  <a:pos x="204" y="11"/>
                </a:cxn>
                <a:cxn ang="0">
                  <a:pos x="192" y="12"/>
                </a:cxn>
                <a:cxn ang="0">
                  <a:pos x="178" y="12"/>
                </a:cxn>
                <a:cxn ang="0">
                  <a:pos x="166" y="13"/>
                </a:cxn>
                <a:cxn ang="0">
                  <a:pos x="153" y="14"/>
                </a:cxn>
                <a:cxn ang="0">
                  <a:pos x="140" y="15"/>
                </a:cxn>
                <a:cxn ang="0">
                  <a:pos x="127" y="16"/>
                </a:cxn>
                <a:cxn ang="0">
                  <a:pos x="114" y="18"/>
                </a:cxn>
                <a:cxn ang="0">
                  <a:pos x="102" y="20"/>
                </a:cxn>
                <a:cxn ang="0">
                  <a:pos x="88" y="21"/>
                </a:cxn>
                <a:cxn ang="0">
                  <a:pos x="76" y="23"/>
                </a:cxn>
                <a:cxn ang="0">
                  <a:pos x="63" y="25"/>
                </a:cxn>
                <a:cxn ang="0">
                  <a:pos x="50" y="27"/>
                </a:cxn>
                <a:cxn ang="0">
                  <a:pos x="38" y="29"/>
                </a:cxn>
                <a:cxn ang="0">
                  <a:pos x="25" y="32"/>
                </a:cxn>
                <a:cxn ang="0">
                  <a:pos x="12" y="35"/>
                </a:cxn>
                <a:cxn ang="0">
                  <a:pos x="0" y="38"/>
                </a:cxn>
              </a:cxnLst>
              <a:rect l="0" t="0" r="r" b="b"/>
              <a:pathLst>
                <a:path w="412" h="39">
                  <a:moveTo>
                    <a:pt x="411" y="0"/>
                  </a:moveTo>
                  <a:lnTo>
                    <a:pt x="385" y="2"/>
                  </a:lnTo>
                  <a:lnTo>
                    <a:pt x="372" y="2"/>
                  </a:lnTo>
                  <a:lnTo>
                    <a:pt x="359" y="3"/>
                  </a:lnTo>
                  <a:lnTo>
                    <a:pt x="346" y="4"/>
                  </a:lnTo>
                  <a:lnTo>
                    <a:pt x="334" y="5"/>
                  </a:lnTo>
                  <a:lnTo>
                    <a:pt x="320" y="6"/>
                  </a:lnTo>
                  <a:lnTo>
                    <a:pt x="308" y="6"/>
                  </a:lnTo>
                  <a:lnTo>
                    <a:pt x="295" y="7"/>
                  </a:lnTo>
                  <a:lnTo>
                    <a:pt x="282" y="7"/>
                  </a:lnTo>
                  <a:lnTo>
                    <a:pt x="269" y="8"/>
                  </a:lnTo>
                  <a:lnTo>
                    <a:pt x="256" y="8"/>
                  </a:lnTo>
                  <a:lnTo>
                    <a:pt x="243" y="9"/>
                  </a:lnTo>
                  <a:lnTo>
                    <a:pt x="230" y="10"/>
                  </a:lnTo>
                  <a:lnTo>
                    <a:pt x="217" y="10"/>
                  </a:lnTo>
                  <a:lnTo>
                    <a:pt x="204" y="11"/>
                  </a:lnTo>
                  <a:lnTo>
                    <a:pt x="192" y="12"/>
                  </a:lnTo>
                  <a:lnTo>
                    <a:pt x="178" y="12"/>
                  </a:lnTo>
                  <a:lnTo>
                    <a:pt x="166" y="13"/>
                  </a:lnTo>
                  <a:lnTo>
                    <a:pt x="153" y="14"/>
                  </a:lnTo>
                  <a:lnTo>
                    <a:pt x="140" y="15"/>
                  </a:lnTo>
                  <a:lnTo>
                    <a:pt x="127" y="16"/>
                  </a:lnTo>
                  <a:lnTo>
                    <a:pt x="114" y="18"/>
                  </a:lnTo>
                  <a:lnTo>
                    <a:pt x="102" y="20"/>
                  </a:lnTo>
                  <a:lnTo>
                    <a:pt x="88" y="21"/>
                  </a:lnTo>
                  <a:lnTo>
                    <a:pt x="76" y="23"/>
                  </a:lnTo>
                  <a:lnTo>
                    <a:pt x="63" y="25"/>
                  </a:lnTo>
                  <a:lnTo>
                    <a:pt x="50" y="27"/>
                  </a:lnTo>
                  <a:lnTo>
                    <a:pt x="38" y="29"/>
                  </a:lnTo>
                  <a:lnTo>
                    <a:pt x="25" y="32"/>
                  </a:lnTo>
                  <a:lnTo>
                    <a:pt x="12" y="35"/>
                  </a:lnTo>
                  <a:lnTo>
                    <a:pt x="0" y="38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auto">
            <a:xfrm>
              <a:off x="3679" y="2444"/>
              <a:ext cx="413" cy="97"/>
            </a:xfrm>
            <a:custGeom>
              <a:avLst/>
              <a:gdLst/>
              <a:ahLst/>
              <a:cxnLst>
                <a:cxn ang="0">
                  <a:pos x="412" y="0"/>
                </a:cxn>
                <a:cxn ang="0">
                  <a:pos x="388" y="1"/>
                </a:cxn>
                <a:cxn ang="0">
                  <a:pos x="376" y="2"/>
                </a:cxn>
                <a:cxn ang="0">
                  <a:pos x="364" y="2"/>
                </a:cxn>
                <a:cxn ang="0">
                  <a:pos x="351" y="4"/>
                </a:cxn>
                <a:cxn ang="0">
                  <a:pos x="338" y="6"/>
                </a:cxn>
                <a:cxn ang="0">
                  <a:pos x="325" y="7"/>
                </a:cxn>
                <a:cxn ang="0">
                  <a:pos x="312" y="9"/>
                </a:cxn>
                <a:cxn ang="0">
                  <a:pos x="299" y="12"/>
                </a:cxn>
                <a:cxn ang="0">
                  <a:pos x="285" y="14"/>
                </a:cxn>
                <a:cxn ang="0">
                  <a:pos x="272" y="16"/>
                </a:cxn>
                <a:cxn ang="0">
                  <a:pos x="258" y="20"/>
                </a:cxn>
                <a:cxn ang="0">
                  <a:pos x="245" y="22"/>
                </a:cxn>
                <a:cxn ang="0">
                  <a:pos x="231" y="26"/>
                </a:cxn>
                <a:cxn ang="0">
                  <a:pos x="217" y="29"/>
                </a:cxn>
                <a:cxn ang="0">
                  <a:pos x="204" y="32"/>
                </a:cxn>
                <a:cxn ang="0">
                  <a:pos x="190" y="36"/>
                </a:cxn>
                <a:cxn ang="0">
                  <a:pos x="177" y="40"/>
                </a:cxn>
                <a:cxn ang="0">
                  <a:pos x="163" y="43"/>
                </a:cxn>
                <a:cxn ang="0">
                  <a:pos x="149" y="47"/>
                </a:cxn>
                <a:cxn ang="0">
                  <a:pos x="136" y="51"/>
                </a:cxn>
                <a:cxn ang="0">
                  <a:pos x="123" y="55"/>
                </a:cxn>
                <a:cxn ang="0">
                  <a:pos x="109" y="59"/>
                </a:cxn>
                <a:cxn ang="0">
                  <a:pos x="97" y="63"/>
                </a:cxn>
                <a:cxn ang="0">
                  <a:pos x="84" y="67"/>
                </a:cxn>
                <a:cxn ang="0">
                  <a:pos x="71" y="71"/>
                </a:cxn>
                <a:cxn ang="0">
                  <a:pos x="59" y="75"/>
                </a:cxn>
                <a:cxn ang="0">
                  <a:pos x="46" y="80"/>
                </a:cxn>
                <a:cxn ang="0">
                  <a:pos x="34" y="84"/>
                </a:cxn>
                <a:cxn ang="0">
                  <a:pos x="23" y="88"/>
                </a:cxn>
                <a:cxn ang="0">
                  <a:pos x="11" y="92"/>
                </a:cxn>
                <a:cxn ang="0">
                  <a:pos x="0" y="96"/>
                </a:cxn>
              </a:cxnLst>
              <a:rect l="0" t="0" r="r" b="b"/>
              <a:pathLst>
                <a:path w="413" h="97">
                  <a:moveTo>
                    <a:pt x="412" y="0"/>
                  </a:moveTo>
                  <a:lnTo>
                    <a:pt x="388" y="1"/>
                  </a:lnTo>
                  <a:lnTo>
                    <a:pt x="376" y="2"/>
                  </a:lnTo>
                  <a:lnTo>
                    <a:pt x="364" y="2"/>
                  </a:lnTo>
                  <a:lnTo>
                    <a:pt x="351" y="4"/>
                  </a:lnTo>
                  <a:lnTo>
                    <a:pt x="338" y="6"/>
                  </a:lnTo>
                  <a:lnTo>
                    <a:pt x="325" y="7"/>
                  </a:lnTo>
                  <a:lnTo>
                    <a:pt x="312" y="9"/>
                  </a:lnTo>
                  <a:lnTo>
                    <a:pt x="299" y="12"/>
                  </a:lnTo>
                  <a:lnTo>
                    <a:pt x="285" y="14"/>
                  </a:lnTo>
                  <a:lnTo>
                    <a:pt x="272" y="16"/>
                  </a:lnTo>
                  <a:lnTo>
                    <a:pt x="258" y="20"/>
                  </a:lnTo>
                  <a:lnTo>
                    <a:pt x="245" y="22"/>
                  </a:lnTo>
                  <a:lnTo>
                    <a:pt x="231" y="26"/>
                  </a:lnTo>
                  <a:lnTo>
                    <a:pt x="217" y="29"/>
                  </a:lnTo>
                  <a:lnTo>
                    <a:pt x="204" y="32"/>
                  </a:lnTo>
                  <a:lnTo>
                    <a:pt x="190" y="36"/>
                  </a:lnTo>
                  <a:lnTo>
                    <a:pt x="177" y="40"/>
                  </a:lnTo>
                  <a:lnTo>
                    <a:pt x="163" y="43"/>
                  </a:lnTo>
                  <a:lnTo>
                    <a:pt x="149" y="47"/>
                  </a:lnTo>
                  <a:lnTo>
                    <a:pt x="136" y="51"/>
                  </a:lnTo>
                  <a:lnTo>
                    <a:pt x="123" y="55"/>
                  </a:lnTo>
                  <a:lnTo>
                    <a:pt x="109" y="59"/>
                  </a:lnTo>
                  <a:lnTo>
                    <a:pt x="97" y="63"/>
                  </a:lnTo>
                  <a:lnTo>
                    <a:pt x="84" y="67"/>
                  </a:lnTo>
                  <a:lnTo>
                    <a:pt x="71" y="71"/>
                  </a:lnTo>
                  <a:lnTo>
                    <a:pt x="59" y="75"/>
                  </a:lnTo>
                  <a:lnTo>
                    <a:pt x="46" y="80"/>
                  </a:lnTo>
                  <a:lnTo>
                    <a:pt x="34" y="84"/>
                  </a:lnTo>
                  <a:lnTo>
                    <a:pt x="23" y="88"/>
                  </a:lnTo>
                  <a:lnTo>
                    <a:pt x="11" y="92"/>
                  </a:lnTo>
                  <a:lnTo>
                    <a:pt x="0" y="96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9" name="Freeform 19"/>
            <p:cNvSpPr>
              <a:spLocks/>
            </p:cNvSpPr>
            <p:nvPr/>
          </p:nvSpPr>
          <p:spPr bwMode="auto">
            <a:xfrm>
              <a:off x="3703" y="2349"/>
              <a:ext cx="381" cy="135"/>
            </a:xfrm>
            <a:custGeom>
              <a:avLst/>
              <a:gdLst/>
              <a:ahLst/>
              <a:cxnLst>
                <a:cxn ang="0">
                  <a:pos x="380" y="0"/>
                </a:cxn>
                <a:cxn ang="0">
                  <a:pos x="360" y="15"/>
                </a:cxn>
                <a:cxn ang="0">
                  <a:pos x="350" y="21"/>
                </a:cxn>
                <a:cxn ang="0">
                  <a:pos x="339" y="28"/>
                </a:cxn>
                <a:cxn ang="0">
                  <a:pos x="328" y="34"/>
                </a:cxn>
                <a:cxn ang="0">
                  <a:pos x="317" y="40"/>
                </a:cxn>
                <a:cxn ang="0">
                  <a:pos x="305" y="45"/>
                </a:cxn>
                <a:cxn ang="0">
                  <a:pos x="294" y="51"/>
                </a:cxn>
                <a:cxn ang="0">
                  <a:pos x="282" y="55"/>
                </a:cxn>
                <a:cxn ang="0">
                  <a:pos x="270" y="60"/>
                </a:cxn>
                <a:cxn ang="0">
                  <a:pos x="258" y="65"/>
                </a:cxn>
                <a:cxn ang="0">
                  <a:pos x="246" y="69"/>
                </a:cxn>
                <a:cxn ang="0">
                  <a:pos x="233" y="73"/>
                </a:cxn>
                <a:cxn ang="0">
                  <a:pos x="221" y="77"/>
                </a:cxn>
                <a:cxn ang="0">
                  <a:pos x="209" y="81"/>
                </a:cxn>
                <a:cxn ang="0">
                  <a:pos x="196" y="84"/>
                </a:cxn>
                <a:cxn ang="0">
                  <a:pos x="183" y="87"/>
                </a:cxn>
                <a:cxn ang="0">
                  <a:pos x="171" y="91"/>
                </a:cxn>
                <a:cxn ang="0">
                  <a:pos x="158" y="94"/>
                </a:cxn>
                <a:cxn ang="0">
                  <a:pos x="145" y="97"/>
                </a:cxn>
                <a:cxn ang="0">
                  <a:pos x="133" y="100"/>
                </a:cxn>
                <a:cxn ang="0">
                  <a:pos x="120" y="103"/>
                </a:cxn>
                <a:cxn ang="0">
                  <a:pos x="107" y="106"/>
                </a:cxn>
                <a:cxn ang="0">
                  <a:pos x="95" y="109"/>
                </a:cxn>
                <a:cxn ang="0">
                  <a:pos x="83" y="112"/>
                </a:cxn>
                <a:cxn ang="0">
                  <a:pos x="70" y="115"/>
                </a:cxn>
                <a:cxn ang="0">
                  <a:pos x="58" y="118"/>
                </a:cxn>
                <a:cxn ang="0">
                  <a:pos x="46" y="121"/>
                </a:cxn>
                <a:cxn ang="0">
                  <a:pos x="34" y="124"/>
                </a:cxn>
                <a:cxn ang="0">
                  <a:pos x="23" y="127"/>
                </a:cxn>
                <a:cxn ang="0">
                  <a:pos x="11" y="130"/>
                </a:cxn>
                <a:cxn ang="0">
                  <a:pos x="0" y="134"/>
                </a:cxn>
              </a:cxnLst>
              <a:rect l="0" t="0" r="r" b="b"/>
              <a:pathLst>
                <a:path w="381" h="135">
                  <a:moveTo>
                    <a:pt x="380" y="0"/>
                  </a:moveTo>
                  <a:lnTo>
                    <a:pt x="360" y="15"/>
                  </a:lnTo>
                  <a:lnTo>
                    <a:pt x="350" y="21"/>
                  </a:lnTo>
                  <a:lnTo>
                    <a:pt x="339" y="28"/>
                  </a:lnTo>
                  <a:lnTo>
                    <a:pt x="328" y="34"/>
                  </a:lnTo>
                  <a:lnTo>
                    <a:pt x="317" y="40"/>
                  </a:lnTo>
                  <a:lnTo>
                    <a:pt x="305" y="45"/>
                  </a:lnTo>
                  <a:lnTo>
                    <a:pt x="294" y="51"/>
                  </a:lnTo>
                  <a:lnTo>
                    <a:pt x="282" y="55"/>
                  </a:lnTo>
                  <a:lnTo>
                    <a:pt x="270" y="60"/>
                  </a:lnTo>
                  <a:lnTo>
                    <a:pt x="258" y="65"/>
                  </a:lnTo>
                  <a:lnTo>
                    <a:pt x="246" y="69"/>
                  </a:lnTo>
                  <a:lnTo>
                    <a:pt x="233" y="73"/>
                  </a:lnTo>
                  <a:lnTo>
                    <a:pt x="221" y="77"/>
                  </a:lnTo>
                  <a:lnTo>
                    <a:pt x="209" y="81"/>
                  </a:lnTo>
                  <a:lnTo>
                    <a:pt x="196" y="84"/>
                  </a:lnTo>
                  <a:lnTo>
                    <a:pt x="183" y="87"/>
                  </a:lnTo>
                  <a:lnTo>
                    <a:pt x="171" y="91"/>
                  </a:lnTo>
                  <a:lnTo>
                    <a:pt x="158" y="94"/>
                  </a:lnTo>
                  <a:lnTo>
                    <a:pt x="145" y="97"/>
                  </a:lnTo>
                  <a:lnTo>
                    <a:pt x="133" y="100"/>
                  </a:lnTo>
                  <a:lnTo>
                    <a:pt x="120" y="103"/>
                  </a:lnTo>
                  <a:lnTo>
                    <a:pt x="107" y="106"/>
                  </a:lnTo>
                  <a:lnTo>
                    <a:pt x="95" y="109"/>
                  </a:lnTo>
                  <a:lnTo>
                    <a:pt x="83" y="112"/>
                  </a:lnTo>
                  <a:lnTo>
                    <a:pt x="70" y="115"/>
                  </a:lnTo>
                  <a:lnTo>
                    <a:pt x="58" y="118"/>
                  </a:lnTo>
                  <a:lnTo>
                    <a:pt x="46" y="121"/>
                  </a:lnTo>
                  <a:lnTo>
                    <a:pt x="34" y="124"/>
                  </a:lnTo>
                  <a:lnTo>
                    <a:pt x="23" y="127"/>
                  </a:lnTo>
                  <a:lnTo>
                    <a:pt x="11" y="130"/>
                  </a:lnTo>
                  <a:lnTo>
                    <a:pt x="0" y="134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20" name="Freeform 20"/>
            <p:cNvSpPr>
              <a:spLocks/>
            </p:cNvSpPr>
            <p:nvPr/>
          </p:nvSpPr>
          <p:spPr bwMode="auto">
            <a:xfrm>
              <a:off x="3695" y="2273"/>
              <a:ext cx="350" cy="172"/>
            </a:xfrm>
            <a:custGeom>
              <a:avLst/>
              <a:gdLst/>
              <a:ahLst/>
              <a:cxnLst>
                <a:cxn ang="0">
                  <a:pos x="349" y="0"/>
                </a:cxn>
                <a:cxn ang="0">
                  <a:pos x="329" y="18"/>
                </a:cxn>
                <a:cxn ang="0">
                  <a:pos x="319" y="27"/>
                </a:cxn>
                <a:cxn ang="0">
                  <a:pos x="309" y="35"/>
                </a:cxn>
                <a:cxn ang="0">
                  <a:pos x="299" y="42"/>
                </a:cxn>
                <a:cxn ang="0">
                  <a:pos x="289" y="50"/>
                </a:cxn>
                <a:cxn ang="0">
                  <a:pos x="279" y="57"/>
                </a:cxn>
                <a:cxn ang="0">
                  <a:pos x="268" y="63"/>
                </a:cxn>
                <a:cxn ang="0">
                  <a:pos x="258" y="69"/>
                </a:cxn>
                <a:cxn ang="0">
                  <a:pos x="247" y="75"/>
                </a:cxn>
                <a:cxn ang="0">
                  <a:pos x="236" y="81"/>
                </a:cxn>
                <a:cxn ang="0">
                  <a:pos x="225" y="87"/>
                </a:cxn>
                <a:cxn ang="0">
                  <a:pos x="215" y="92"/>
                </a:cxn>
                <a:cxn ang="0">
                  <a:pos x="204" y="97"/>
                </a:cxn>
                <a:cxn ang="0">
                  <a:pos x="193" y="102"/>
                </a:cxn>
                <a:cxn ang="0">
                  <a:pos x="182" y="106"/>
                </a:cxn>
                <a:cxn ang="0">
                  <a:pos x="171" y="111"/>
                </a:cxn>
                <a:cxn ang="0">
                  <a:pos x="159" y="115"/>
                </a:cxn>
                <a:cxn ang="0">
                  <a:pos x="148" y="119"/>
                </a:cxn>
                <a:cxn ang="0">
                  <a:pos x="137" y="123"/>
                </a:cxn>
                <a:cxn ang="0">
                  <a:pos x="126" y="127"/>
                </a:cxn>
                <a:cxn ang="0">
                  <a:pos x="115" y="131"/>
                </a:cxn>
                <a:cxn ang="0">
                  <a:pos x="103" y="135"/>
                </a:cxn>
                <a:cxn ang="0">
                  <a:pos x="92" y="139"/>
                </a:cxn>
                <a:cxn ang="0">
                  <a:pos x="80" y="143"/>
                </a:cxn>
                <a:cxn ang="0">
                  <a:pos x="69" y="147"/>
                </a:cxn>
                <a:cxn ang="0">
                  <a:pos x="57" y="150"/>
                </a:cxn>
                <a:cxn ang="0">
                  <a:pos x="46" y="154"/>
                </a:cxn>
                <a:cxn ang="0">
                  <a:pos x="35" y="158"/>
                </a:cxn>
                <a:cxn ang="0">
                  <a:pos x="23" y="163"/>
                </a:cxn>
                <a:cxn ang="0">
                  <a:pos x="11" y="167"/>
                </a:cxn>
                <a:cxn ang="0">
                  <a:pos x="0" y="171"/>
                </a:cxn>
              </a:cxnLst>
              <a:rect l="0" t="0" r="r" b="b"/>
              <a:pathLst>
                <a:path w="350" h="172">
                  <a:moveTo>
                    <a:pt x="349" y="0"/>
                  </a:moveTo>
                  <a:lnTo>
                    <a:pt x="329" y="18"/>
                  </a:lnTo>
                  <a:lnTo>
                    <a:pt x="319" y="27"/>
                  </a:lnTo>
                  <a:lnTo>
                    <a:pt x="309" y="35"/>
                  </a:lnTo>
                  <a:lnTo>
                    <a:pt x="299" y="42"/>
                  </a:lnTo>
                  <a:lnTo>
                    <a:pt x="289" y="50"/>
                  </a:lnTo>
                  <a:lnTo>
                    <a:pt x="279" y="57"/>
                  </a:lnTo>
                  <a:lnTo>
                    <a:pt x="268" y="63"/>
                  </a:lnTo>
                  <a:lnTo>
                    <a:pt x="258" y="69"/>
                  </a:lnTo>
                  <a:lnTo>
                    <a:pt x="247" y="75"/>
                  </a:lnTo>
                  <a:lnTo>
                    <a:pt x="236" y="81"/>
                  </a:lnTo>
                  <a:lnTo>
                    <a:pt x="225" y="87"/>
                  </a:lnTo>
                  <a:lnTo>
                    <a:pt x="215" y="92"/>
                  </a:lnTo>
                  <a:lnTo>
                    <a:pt x="204" y="97"/>
                  </a:lnTo>
                  <a:lnTo>
                    <a:pt x="193" y="102"/>
                  </a:lnTo>
                  <a:lnTo>
                    <a:pt x="182" y="106"/>
                  </a:lnTo>
                  <a:lnTo>
                    <a:pt x="171" y="111"/>
                  </a:lnTo>
                  <a:lnTo>
                    <a:pt x="159" y="115"/>
                  </a:lnTo>
                  <a:lnTo>
                    <a:pt x="148" y="119"/>
                  </a:lnTo>
                  <a:lnTo>
                    <a:pt x="137" y="123"/>
                  </a:lnTo>
                  <a:lnTo>
                    <a:pt x="126" y="127"/>
                  </a:lnTo>
                  <a:lnTo>
                    <a:pt x="115" y="131"/>
                  </a:lnTo>
                  <a:lnTo>
                    <a:pt x="103" y="135"/>
                  </a:lnTo>
                  <a:lnTo>
                    <a:pt x="92" y="139"/>
                  </a:lnTo>
                  <a:lnTo>
                    <a:pt x="80" y="143"/>
                  </a:lnTo>
                  <a:lnTo>
                    <a:pt x="69" y="147"/>
                  </a:lnTo>
                  <a:lnTo>
                    <a:pt x="57" y="150"/>
                  </a:lnTo>
                  <a:lnTo>
                    <a:pt x="46" y="154"/>
                  </a:lnTo>
                  <a:lnTo>
                    <a:pt x="35" y="158"/>
                  </a:lnTo>
                  <a:lnTo>
                    <a:pt x="23" y="163"/>
                  </a:lnTo>
                  <a:lnTo>
                    <a:pt x="11" y="167"/>
                  </a:lnTo>
                  <a:lnTo>
                    <a:pt x="0" y="171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21" name="Freeform 21"/>
            <p:cNvSpPr>
              <a:spLocks/>
            </p:cNvSpPr>
            <p:nvPr/>
          </p:nvSpPr>
          <p:spPr bwMode="auto">
            <a:xfrm>
              <a:off x="3664" y="2225"/>
              <a:ext cx="349" cy="202"/>
            </a:xfrm>
            <a:custGeom>
              <a:avLst/>
              <a:gdLst/>
              <a:ahLst/>
              <a:cxnLst>
                <a:cxn ang="0">
                  <a:pos x="348" y="0"/>
                </a:cxn>
                <a:cxn ang="0">
                  <a:pos x="325" y="9"/>
                </a:cxn>
                <a:cxn ang="0">
                  <a:pos x="314" y="15"/>
                </a:cxn>
                <a:cxn ang="0">
                  <a:pos x="303" y="20"/>
                </a:cxn>
                <a:cxn ang="0">
                  <a:pos x="292" y="26"/>
                </a:cxn>
                <a:cxn ang="0">
                  <a:pos x="280" y="31"/>
                </a:cxn>
                <a:cxn ang="0">
                  <a:pos x="270" y="37"/>
                </a:cxn>
                <a:cxn ang="0">
                  <a:pos x="259" y="44"/>
                </a:cxn>
                <a:cxn ang="0">
                  <a:pos x="248" y="50"/>
                </a:cxn>
                <a:cxn ang="0">
                  <a:pos x="237" y="57"/>
                </a:cxn>
                <a:cxn ang="0">
                  <a:pos x="226" y="63"/>
                </a:cxn>
                <a:cxn ang="0">
                  <a:pos x="216" y="70"/>
                </a:cxn>
                <a:cxn ang="0">
                  <a:pos x="205" y="77"/>
                </a:cxn>
                <a:cxn ang="0">
                  <a:pos x="194" y="84"/>
                </a:cxn>
                <a:cxn ang="0">
                  <a:pos x="184" y="91"/>
                </a:cxn>
                <a:cxn ang="0">
                  <a:pos x="173" y="98"/>
                </a:cxn>
                <a:cxn ang="0">
                  <a:pos x="162" y="105"/>
                </a:cxn>
                <a:cxn ang="0">
                  <a:pos x="152" y="112"/>
                </a:cxn>
                <a:cxn ang="0">
                  <a:pos x="141" y="119"/>
                </a:cxn>
                <a:cxn ang="0">
                  <a:pos x="131" y="126"/>
                </a:cxn>
                <a:cxn ang="0">
                  <a:pos x="120" y="133"/>
                </a:cxn>
                <a:cxn ang="0">
                  <a:pos x="109" y="139"/>
                </a:cxn>
                <a:cxn ang="0">
                  <a:pos x="98" y="146"/>
                </a:cxn>
                <a:cxn ang="0">
                  <a:pos x="88" y="153"/>
                </a:cxn>
                <a:cxn ang="0">
                  <a:pos x="77" y="159"/>
                </a:cxn>
                <a:cxn ang="0">
                  <a:pos x="66" y="166"/>
                </a:cxn>
                <a:cxn ang="0">
                  <a:pos x="55" y="172"/>
                </a:cxn>
                <a:cxn ang="0">
                  <a:pos x="44" y="178"/>
                </a:cxn>
                <a:cxn ang="0">
                  <a:pos x="33" y="184"/>
                </a:cxn>
                <a:cxn ang="0">
                  <a:pos x="22" y="190"/>
                </a:cxn>
                <a:cxn ang="0">
                  <a:pos x="11" y="195"/>
                </a:cxn>
                <a:cxn ang="0">
                  <a:pos x="0" y="201"/>
                </a:cxn>
              </a:cxnLst>
              <a:rect l="0" t="0" r="r" b="b"/>
              <a:pathLst>
                <a:path w="349" h="202">
                  <a:moveTo>
                    <a:pt x="348" y="0"/>
                  </a:moveTo>
                  <a:lnTo>
                    <a:pt x="325" y="9"/>
                  </a:lnTo>
                  <a:lnTo>
                    <a:pt x="314" y="15"/>
                  </a:lnTo>
                  <a:lnTo>
                    <a:pt x="303" y="20"/>
                  </a:lnTo>
                  <a:lnTo>
                    <a:pt x="292" y="26"/>
                  </a:lnTo>
                  <a:lnTo>
                    <a:pt x="280" y="31"/>
                  </a:lnTo>
                  <a:lnTo>
                    <a:pt x="270" y="37"/>
                  </a:lnTo>
                  <a:lnTo>
                    <a:pt x="259" y="44"/>
                  </a:lnTo>
                  <a:lnTo>
                    <a:pt x="248" y="50"/>
                  </a:lnTo>
                  <a:lnTo>
                    <a:pt x="237" y="57"/>
                  </a:lnTo>
                  <a:lnTo>
                    <a:pt x="226" y="63"/>
                  </a:lnTo>
                  <a:lnTo>
                    <a:pt x="216" y="70"/>
                  </a:lnTo>
                  <a:lnTo>
                    <a:pt x="205" y="77"/>
                  </a:lnTo>
                  <a:lnTo>
                    <a:pt x="194" y="84"/>
                  </a:lnTo>
                  <a:lnTo>
                    <a:pt x="184" y="91"/>
                  </a:lnTo>
                  <a:lnTo>
                    <a:pt x="173" y="98"/>
                  </a:lnTo>
                  <a:lnTo>
                    <a:pt x="162" y="105"/>
                  </a:lnTo>
                  <a:lnTo>
                    <a:pt x="152" y="112"/>
                  </a:lnTo>
                  <a:lnTo>
                    <a:pt x="141" y="119"/>
                  </a:lnTo>
                  <a:lnTo>
                    <a:pt x="131" y="126"/>
                  </a:lnTo>
                  <a:lnTo>
                    <a:pt x="120" y="133"/>
                  </a:lnTo>
                  <a:lnTo>
                    <a:pt x="109" y="139"/>
                  </a:lnTo>
                  <a:lnTo>
                    <a:pt x="98" y="146"/>
                  </a:lnTo>
                  <a:lnTo>
                    <a:pt x="88" y="153"/>
                  </a:lnTo>
                  <a:lnTo>
                    <a:pt x="77" y="159"/>
                  </a:lnTo>
                  <a:lnTo>
                    <a:pt x="66" y="166"/>
                  </a:lnTo>
                  <a:lnTo>
                    <a:pt x="55" y="172"/>
                  </a:lnTo>
                  <a:lnTo>
                    <a:pt x="44" y="178"/>
                  </a:lnTo>
                  <a:lnTo>
                    <a:pt x="33" y="184"/>
                  </a:lnTo>
                  <a:lnTo>
                    <a:pt x="22" y="190"/>
                  </a:lnTo>
                  <a:lnTo>
                    <a:pt x="11" y="195"/>
                  </a:lnTo>
                  <a:lnTo>
                    <a:pt x="0" y="201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22" name="Freeform 22"/>
            <p:cNvSpPr>
              <a:spLocks/>
            </p:cNvSpPr>
            <p:nvPr/>
          </p:nvSpPr>
          <p:spPr bwMode="auto">
            <a:xfrm>
              <a:off x="3482" y="2202"/>
              <a:ext cx="475" cy="234"/>
            </a:xfrm>
            <a:custGeom>
              <a:avLst/>
              <a:gdLst/>
              <a:ahLst/>
              <a:cxnLst>
                <a:cxn ang="0">
                  <a:pos x="474" y="4"/>
                </a:cxn>
                <a:cxn ang="0">
                  <a:pos x="459" y="1"/>
                </a:cxn>
                <a:cxn ang="0">
                  <a:pos x="451" y="0"/>
                </a:cxn>
                <a:cxn ang="0">
                  <a:pos x="443" y="0"/>
                </a:cxn>
                <a:cxn ang="0">
                  <a:pos x="435" y="1"/>
                </a:cxn>
                <a:cxn ang="0">
                  <a:pos x="427" y="2"/>
                </a:cxn>
                <a:cxn ang="0">
                  <a:pos x="419" y="4"/>
                </a:cxn>
                <a:cxn ang="0">
                  <a:pos x="411" y="6"/>
                </a:cxn>
                <a:cxn ang="0">
                  <a:pos x="402" y="10"/>
                </a:cxn>
                <a:cxn ang="0">
                  <a:pos x="394" y="13"/>
                </a:cxn>
                <a:cxn ang="0">
                  <a:pos x="386" y="17"/>
                </a:cxn>
                <a:cxn ang="0">
                  <a:pos x="377" y="21"/>
                </a:cxn>
                <a:cxn ang="0">
                  <a:pos x="369" y="25"/>
                </a:cxn>
                <a:cxn ang="0">
                  <a:pos x="360" y="30"/>
                </a:cxn>
                <a:cxn ang="0">
                  <a:pos x="352" y="35"/>
                </a:cxn>
                <a:cxn ang="0">
                  <a:pos x="344" y="41"/>
                </a:cxn>
                <a:cxn ang="0">
                  <a:pos x="335" y="46"/>
                </a:cxn>
                <a:cxn ang="0">
                  <a:pos x="327" y="52"/>
                </a:cxn>
                <a:cxn ang="0">
                  <a:pos x="318" y="58"/>
                </a:cxn>
                <a:cxn ang="0">
                  <a:pos x="310" y="64"/>
                </a:cxn>
                <a:cxn ang="0">
                  <a:pos x="302" y="70"/>
                </a:cxn>
                <a:cxn ang="0">
                  <a:pos x="294" y="76"/>
                </a:cxn>
                <a:cxn ang="0">
                  <a:pos x="286" y="82"/>
                </a:cxn>
                <a:cxn ang="0">
                  <a:pos x="278" y="87"/>
                </a:cxn>
                <a:cxn ang="0">
                  <a:pos x="270" y="93"/>
                </a:cxn>
                <a:cxn ang="0">
                  <a:pos x="263" y="99"/>
                </a:cxn>
                <a:cxn ang="0">
                  <a:pos x="256" y="104"/>
                </a:cxn>
                <a:cxn ang="0">
                  <a:pos x="248" y="110"/>
                </a:cxn>
                <a:cxn ang="0">
                  <a:pos x="241" y="114"/>
                </a:cxn>
                <a:cxn ang="0">
                  <a:pos x="234" y="119"/>
                </a:cxn>
                <a:cxn ang="0">
                  <a:pos x="228" y="124"/>
                </a:cxn>
                <a:cxn ang="0">
                  <a:pos x="221" y="128"/>
                </a:cxn>
                <a:cxn ang="0">
                  <a:pos x="208" y="136"/>
                </a:cxn>
                <a:cxn ang="0">
                  <a:pos x="201" y="140"/>
                </a:cxn>
                <a:cxn ang="0">
                  <a:pos x="194" y="144"/>
                </a:cxn>
                <a:cxn ang="0">
                  <a:pos x="187" y="148"/>
                </a:cxn>
                <a:cxn ang="0">
                  <a:pos x="180" y="152"/>
                </a:cxn>
                <a:cxn ang="0">
                  <a:pos x="174" y="156"/>
                </a:cxn>
                <a:cxn ang="0">
                  <a:pos x="167" y="160"/>
                </a:cxn>
                <a:cxn ang="0">
                  <a:pos x="160" y="164"/>
                </a:cxn>
                <a:cxn ang="0">
                  <a:pos x="154" y="168"/>
                </a:cxn>
                <a:cxn ang="0">
                  <a:pos x="147" y="172"/>
                </a:cxn>
                <a:cxn ang="0">
                  <a:pos x="140" y="176"/>
                </a:cxn>
                <a:cxn ang="0">
                  <a:pos x="134" y="180"/>
                </a:cxn>
                <a:cxn ang="0">
                  <a:pos x="127" y="184"/>
                </a:cxn>
                <a:cxn ang="0">
                  <a:pos x="120" y="187"/>
                </a:cxn>
                <a:cxn ang="0">
                  <a:pos x="113" y="191"/>
                </a:cxn>
                <a:cxn ang="0">
                  <a:pos x="106" y="194"/>
                </a:cxn>
                <a:cxn ang="0">
                  <a:pos x="100" y="198"/>
                </a:cxn>
                <a:cxn ang="0">
                  <a:pos x="93" y="201"/>
                </a:cxn>
                <a:cxn ang="0">
                  <a:pos x="86" y="204"/>
                </a:cxn>
                <a:cxn ang="0">
                  <a:pos x="79" y="208"/>
                </a:cxn>
                <a:cxn ang="0">
                  <a:pos x="72" y="210"/>
                </a:cxn>
                <a:cxn ang="0">
                  <a:pos x="65" y="213"/>
                </a:cxn>
                <a:cxn ang="0">
                  <a:pos x="58" y="216"/>
                </a:cxn>
                <a:cxn ang="0">
                  <a:pos x="51" y="219"/>
                </a:cxn>
                <a:cxn ang="0">
                  <a:pos x="44" y="221"/>
                </a:cxn>
                <a:cxn ang="0">
                  <a:pos x="36" y="224"/>
                </a:cxn>
                <a:cxn ang="0">
                  <a:pos x="29" y="226"/>
                </a:cxn>
                <a:cxn ang="0">
                  <a:pos x="22" y="228"/>
                </a:cxn>
                <a:cxn ang="0">
                  <a:pos x="14" y="230"/>
                </a:cxn>
                <a:cxn ang="0">
                  <a:pos x="7" y="232"/>
                </a:cxn>
                <a:cxn ang="0">
                  <a:pos x="0" y="233"/>
                </a:cxn>
              </a:cxnLst>
              <a:rect l="0" t="0" r="r" b="b"/>
              <a:pathLst>
                <a:path w="475" h="234">
                  <a:moveTo>
                    <a:pt x="474" y="4"/>
                  </a:moveTo>
                  <a:lnTo>
                    <a:pt x="459" y="1"/>
                  </a:lnTo>
                  <a:lnTo>
                    <a:pt x="451" y="0"/>
                  </a:lnTo>
                  <a:lnTo>
                    <a:pt x="443" y="0"/>
                  </a:lnTo>
                  <a:lnTo>
                    <a:pt x="435" y="1"/>
                  </a:lnTo>
                  <a:lnTo>
                    <a:pt x="427" y="2"/>
                  </a:lnTo>
                  <a:lnTo>
                    <a:pt x="419" y="4"/>
                  </a:lnTo>
                  <a:lnTo>
                    <a:pt x="411" y="6"/>
                  </a:lnTo>
                  <a:lnTo>
                    <a:pt x="402" y="10"/>
                  </a:lnTo>
                  <a:lnTo>
                    <a:pt x="394" y="13"/>
                  </a:lnTo>
                  <a:lnTo>
                    <a:pt x="386" y="17"/>
                  </a:lnTo>
                  <a:lnTo>
                    <a:pt x="377" y="21"/>
                  </a:lnTo>
                  <a:lnTo>
                    <a:pt x="369" y="25"/>
                  </a:lnTo>
                  <a:lnTo>
                    <a:pt x="360" y="30"/>
                  </a:lnTo>
                  <a:lnTo>
                    <a:pt x="352" y="35"/>
                  </a:lnTo>
                  <a:lnTo>
                    <a:pt x="344" y="41"/>
                  </a:lnTo>
                  <a:lnTo>
                    <a:pt x="335" y="46"/>
                  </a:lnTo>
                  <a:lnTo>
                    <a:pt x="327" y="52"/>
                  </a:lnTo>
                  <a:lnTo>
                    <a:pt x="318" y="58"/>
                  </a:lnTo>
                  <a:lnTo>
                    <a:pt x="310" y="64"/>
                  </a:lnTo>
                  <a:lnTo>
                    <a:pt x="302" y="70"/>
                  </a:lnTo>
                  <a:lnTo>
                    <a:pt x="294" y="76"/>
                  </a:lnTo>
                  <a:lnTo>
                    <a:pt x="286" y="82"/>
                  </a:lnTo>
                  <a:lnTo>
                    <a:pt x="278" y="87"/>
                  </a:lnTo>
                  <a:lnTo>
                    <a:pt x="270" y="93"/>
                  </a:lnTo>
                  <a:lnTo>
                    <a:pt x="263" y="99"/>
                  </a:lnTo>
                  <a:lnTo>
                    <a:pt x="256" y="104"/>
                  </a:lnTo>
                  <a:lnTo>
                    <a:pt x="248" y="110"/>
                  </a:lnTo>
                  <a:lnTo>
                    <a:pt x="241" y="114"/>
                  </a:lnTo>
                  <a:lnTo>
                    <a:pt x="234" y="119"/>
                  </a:lnTo>
                  <a:lnTo>
                    <a:pt x="228" y="124"/>
                  </a:lnTo>
                  <a:lnTo>
                    <a:pt x="221" y="128"/>
                  </a:lnTo>
                  <a:lnTo>
                    <a:pt x="208" y="136"/>
                  </a:lnTo>
                  <a:lnTo>
                    <a:pt x="201" y="140"/>
                  </a:lnTo>
                  <a:lnTo>
                    <a:pt x="194" y="144"/>
                  </a:lnTo>
                  <a:lnTo>
                    <a:pt x="187" y="148"/>
                  </a:lnTo>
                  <a:lnTo>
                    <a:pt x="180" y="152"/>
                  </a:lnTo>
                  <a:lnTo>
                    <a:pt x="174" y="156"/>
                  </a:lnTo>
                  <a:lnTo>
                    <a:pt x="167" y="160"/>
                  </a:lnTo>
                  <a:lnTo>
                    <a:pt x="160" y="164"/>
                  </a:lnTo>
                  <a:lnTo>
                    <a:pt x="154" y="168"/>
                  </a:lnTo>
                  <a:lnTo>
                    <a:pt x="147" y="172"/>
                  </a:lnTo>
                  <a:lnTo>
                    <a:pt x="140" y="176"/>
                  </a:lnTo>
                  <a:lnTo>
                    <a:pt x="134" y="180"/>
                  </a:lnTo>
                  <a:lnTo>
                    <a:pt x="127" y="184"/>
                  </a:lnTo>
                  <a:lnTo>
                    <a:pt x="120" y="187"/>
                  </a:lnTo>
                  <a:lnTo>
                    <a:pt x="113" y="191"/>
                  </a:lnTo>
                  <a:lnTo>
                    <a:pt x="106" y="194"/>
                  </a:lnTo>
                  <a:lnTo>
                    <a:pt x="100" y="198"/>
                  </a:lnTo>
                  <a:lnTo>
                    <a:pt x="93" y="201"/>
                  </a:lnTo>
                  <a:lnTo>
                    <a:pt x="86" y="204"/>
                  </a:lnTo>
                  <a:lnTo>
                    <a:pt x="79" y="208"/>
                  </a:lnTo>
                  <a:lnTo>
                    <a:pt x="72" y="210"/>
                  </a:lnTo>
                  <a:lnTo>
                    <a:pt x="65" y="213"/>
                  </a:lnTo>
                  <a:lnTo>
                    <a:pt x="58" y="216"/>
                  </a:lnTo>
                  <a:lnTo>
                    <a:pt x="51" y="219"/>
                  </a:lnTo>
                  <a:lnTo>
                    <a:pt x="44" y="221"/>
                  </a:lnTo>
                  <a:lnTo>
                    <a:pt x="36" y="224"/>
                  </a:lnTo>
                  <a:lnTo>
                    <a:pt x="29" y="226"/>
                  </a:lnTo>
                  <a:lnTo>
                    <a:pt x="22" y="228"/>
                  </a:lnTo>
                  <a:lnTo>
                    <a:pt x="14" y="230"/>
                  </a:lnTo>
                  <a:lnTo>
                    <a:pt x="7" y="232"/>
                  </a:lnTo>
                  <a:lnTo>
                    <a:pt x="0" y="233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23" name="Freeform 23"/>
            <p:cNvSpPr>
              <a:spLocks/>
            </p:cNvSpPr>
            <p:nvPr/>
          </p:nvSpPr>
          <p:spPr bwMode="auto">
            <a:xfrm>
              <a:off x="3521" y="2426"/>
              <a:ext cx="159" cy="11"/>
            </a:xfrm>
            <a:custGeom>
              <a:avLst/>
              <a:gdLst/>
              <a:ahLst/>
              <a:cxnLst>
                <a:cxn ang="0">
                  <a:pos x="158" y="0"/>
                </a:cxn>
                <a:cxn ang="0">
                  <a:pos x="148" y="0"/>
                </a:cxn>
                <a:cxn ang="0">
                  <a:pos x="143" y="1"/>
                </a:cxn>
                <a:cxn ang="0">
                  <a:pos x="139" y="2"/>
                </a:cxn>
                <a:cxn ang="0">
                  <a:pos x="133" y="2"/>
                </a:cxn>
                <a:cxn ang="0">
                  <a:pos x="129" y="2"/>
                </a:cxn>
                <a:cxn ang="0">
                  <a:pos x="124" y="3"/>
                </a:cxn>
                <a:cxn ang="0">
                  <a:pos x="119" y="4"/>
                </a:cxn>
                <a:cxn ang="0">
                  <a:pos x="114" y="4"/>
                </a:cxn>
                <a:cxn ang="0">
                  <a:pos x="109" y="5"/>
                </a:cxn>
                <a:cxn ang="0">
                  <a:pos x="104" y="6"/>
                </a:cxn>
                <a:cxn ang="0">
                  <a:pos x="99" y="6"/>
                </a:cxn>
                <a:cxn ang="0">
                  <a:pos x="94" y="6"/>
                </a:cxn>
                <a:cxn ang="0">
                  <a:pos x="89" y="7"/>
                </a:cxn>
                <a:cxn ang="0">
                  <a:pos x="84" y="8"/>
                </a:cxn>
                <a:cxn ang="0">
                  <a:pos x="79" y="8"/>
                </a:cxn>
                <a:cxn ang="0">
                  <a:pos x="74" y="8"/>
                </a:cxn>
                <a:cxn ang="0">
                  <a:pos x="69" y="9"/>
                </a:cxn>
                <a:cxn ang="0">
                  <a:pos x="65" y="9"/>
                </a:cxn>
                <a:cxn ang="0">
                  <a:pos x="59" y="10"/>
                </a:cxn>
                <a:cxn ang="0">
                  <a:pos x="55" y="10"/>
                </a:cxn>
                <a:cxn ang="0">
                  <a:pos x="49" y="10"/>
                </a:cxn>
                <a:cxn ang="0">
                  <a:pos x="45" y="10"/>
                </a:cxn>
                <a:cxn ang="0">
                  <a:pos x="40" y="10"/>
                </a:cxn>
                <a:cxn ang="0">
                  <a:pos x="35" y="10"/>
                </a:cxn>
                <a:cxn ang="0">
                  <a:pos x="30" y="10"/>
                </a:cxn>
                <a:cxn ang="0">
                  <a:pos x="25" y="10"/>
                </a:cxn>
                <a:cxn ang="0">
                  <a:pos x="20" y="10"/>
                </a:cxn>
                <a:cxn ang="0">
                  <a:pos x="15" y="10"/>
                </a:cxn>
                <a:cxn ang="0">
                  <a:pos x="10" y="10"/>
                </a:cxn>
                <a:cxn ang="0">
                  <a:pos x="5" y="10"/>
                </a:cxn>
                <a:cxn ang="0">
                  <a:pos x="0" y="9"/>
                </a:cxn>
              </a:cxnLst>
              <a:rect l="0" t="0" r="r" b="b"/>
              <a:pathLst>
                <a:path w="159" h="11">
                  <a:moveTo>
                    <a:pt x="158" y="0"/>
                  </a:moveTo>
                  <a:lnTo>
                    <a:pt x="148" y="0"/>
                  </a:lnTo>
                  <a:lnTo>
                    <a:pt x="143" y="1"/>
                  </a:lnTo>
                  <a:lnTo>
                    <a:pt x="139" y="2"/>
                  </a:lnTo>
                  <a:lnTo>
                    <a:pt x="133" y="2"/>
                  </a:lnTo>
                  <a:lnTo>
                    <a:pt x="129" y="2"/>
                  </a:lnTo>
                  <a:lnTo>
                    <a:pt x="124" y="3"/>
                  </a:lnTo>
                  <a:lnTo>
                    <a:pt x="119" y="4"/>
                  </a:lnTo>
                  <a:lnTo>
                    <a:pt x="114" y="4"/>
                  </a:lnTo>
                  <a:lnTo>
                    <a:pt x="109" y="5"/>
                  </a:lnTo>
                  <a:lnTo>
                    <a:pt x="104" y="6"/>
                  </a:lnTo>
                  <a:lnTo>
                    <a:pt x="99" y="6"/>
                  </a:lnTo>
                  <a:lnTo>
                    <a:pt x="94" y="6"/>
                  </a:lnTo>
                  <a:lnTo>
                    <a:pt x="89" y="7"/>
                  </a:lnTo>
                  <a:lnTo>
                    <a:pt x="84" y="8"/>
                  </a:lnTo>
                  <a:lnTo>
                    <a:pt x="79" y="8"/>
                  </a:lnTo>
                  <a:lnTo>
                    <a:pt x="74" y="8"/>
                  </a:lnTo>
                  <a:lnTo>
                    <a:pt x="69" y="9"/>
                  </a:lnTo>
                  <a:lnTo>
                    <a:pt x="65" y="9"/>
                  </a:lnTo>
                  <a:lnTo>
                    <a:pt x="59" y="10"/>
                  </a:lnTo>
                  <a:lnTo>
                    <a:pt x="55" y="10"/>
                  </a:lnTo>
                  <a:lnTo>
                    <a:pt x="49" y="10"/>
                  </a:lnTo>
                  <a:lnTo>
                    <a:pt x="45" y="10"/>
                  </a:lnTo>
                  <a:lnTo>
                    <a:pt x="40" y="10"/>
                  </a:lnTo>
                  <a:lnTo>
                    <a:pt x="35" y="10"/>
                  </a:lnTo>
                  <a:lnTo>
                    <a:pt x="30" y="10"/>
                  </a:lnTo>
                  <a:lnTo>
                    <a:pt x="25" y="10"/>
                  </a:lnTo>
                  <a:lnTo>
                    <a:pt x="20" y="10"/>
                  </a:lnTo>
                  <a:lnTo>
                    <a:pt x="15" y="10"/>
                  </a:lnTo>
                  <a:lnTo>
                    <a:pt x="10" y="10"/>
                  </a:lnTo>
                  <a:lnTo>
                    <a:pt x="5" y="10"/>
                  </a:lnTo>
                  <a:lnTo>
                    <a:pt x="0" y="9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24" name="Freeform 24"/>
            <p:cNvSpPr>
              <a:spLocks/>
            </p:cNvSpPr>
            <p:nvPr/>
          </p:nvSpPr>
          <p:spPr bwMode="auto">
            <a:xfrm>
              <a:off x="3339" y="2559"/>
              <a:ext cx="223" cy="11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" y="0"/>
                </a:cxn>
                <a:cxn ang="0">
                  <a:pos x="19" y="1"/>
                </a:cxn>
                <a:cxn ang="0">
                  <a:pos x="25" y="2"/>
                </a:cxn>
                <a:cxn ang="0">
                  <a:pos x="33" y="3"/>
                </a:cxn>
                <a:cxn ang="0">
                  <a:pos x="40" y="5"/>
                </a:cxn>
                <a:cxn ang="0">
                  <a:pos x="47" y="7"/>
                </a:cxn>
                <a:cxn ang="0">
                  <a:pos x="55" y="9"/>
                </a:cxn>
                <a:cxn ang="0">
                  <a:pos x="63" y="11"/>
                </a:cxn>
                <a:cxn ang="0">
                  <a:pos x="71" y="13"/>
                </a:cxn>
                <a:cxn ang="0">
                  <a:pos x="79" y="16"/>
                </a:cxn>
                <a:cxn ang="0">
                  <a:pos x="87" y="19"/>
                </a:cxn>
                <a:cxn ang="0">
                  <a:pos x="95" y="23"/>
                </a:cxn>
                <a:cxn ang="0">
                  <a:pos x="103" y="26"/>
                </a:cxn>
                <a:cxn ang="0">
                  <a:pos x="111" y="29"/>
                </a:cxn>
                <a:cxn ang="0">
                  <a:pos x="119" y="33"/>
                </a:cxn>
                <a:cxn ang="0">
                  <a:pos x="127" y="37"/>
                </a:cxn>
                <a:cxn ang="0">
                  <a:pos x="135" y="41"/>
                </a:cxn>
                <a:cxn ang="0">
                  <a:pos x="142" y="46"/>
                </a:cxn>
                <a:cxn ang="0">
                  <a:pos x="150" y="51"/>
                </a:cxn>
                <a:cxn ang="0">
                  <a:pos x="157" y="55"/>
                </a:cxn>
                <a:cxn ang="0">
                  <a:pos x="165" y="60"/>
                </a:cxn>
                <a:cxn ang="0">
                  <a:pos x="172" y="65"/>
                </a:cxn>
                <a:cxn ang="0">
                  <a:pos x="179" y="70"/>
                </a:cxn>
                <a:cxn ang="0">
                  <a:pos x="185" y="75"/>
                </a:cxn>
                <a:cxn ang="0">
                  <a:pos x="191" y="80"/>
                </a:cxn>
                <a:cxn ang="0">
                  <a:pos x="197" y="86"/>
                </a:cxn>
                <a:cxn ang="0">
                  <a:pos x="203" y="91"/>
                </a:cxn>
                <a:cxn ang="0">
                  <a:pos x="208" y="97"/>
                </a:cxn>
                <a:cxn ang="0">
                  <a:pos x="213" y="103"/>
                </a:cxn>
                <a:cxn ang="0">
                  <a:pos x="217" y="108"/>
                </a:cxn>
                <a:cxn ang="0">
                  <a:pos x="222" y="114"/>
                </a:cxn>
              </a:cxnLst>
              <a:rect l="0" t="0" r="r" b="b"/>
              <a:pathLst>
                <a:path w="223" h="115">
                  <a:moveTo>
                    <a:pt x="0" y="0"/>
                  </a:moveTo>
                  <a:lnTo>
                    <a:pt x="12" y="0"/>
                  </a:lnTo>
                  <a:lnTo>
                    <a:pt x="19" y="1"/>
                  </a:lnTo>
                  <a:lnTo>
                    <a:pt x="25" y="2"/>
                  </a:lnTo>
                  <a:lnTo>
                    <a:pt x="33" y="3"/>
                  </a:lnTo>
                  <a:lnTo>
                    <a:pt x="40" y="5"/>
                  </a:lnTo>
                  <a:lnTo>
                    <a:pt x="47" y="7"/>
                  </a:lnTo>
                  <a:lnTo>
                    <a:pt x="55" y="9"/>
                  </a:lnTo>
                  <a:lnTo>
                    <a:pt x="63" y="11"/>
                  </a:lnTo>
                  <a:lnTo>
                    <a:pt x="71" y="13"/>
                  </a:lnTo>
                  <a:lnTo>
                    <a:pt x="79" y="16"/>
                  </a:lnTo>
                  <a:lnTo>
                    <a:pt x="87" y="19"/>
                  </a:lnTo>
                  <a:lnTo>
                    <a:pt x="95" y="23"/>
                  </a:lnTo>
                  <a:lnTo>
                    <a:pt x="103" y="26"/>
                  </a:lnTo>
                  <a:lnTo>
                    <a:pt x="111" y="29"/>
                  </a:lnTo>
                  <a:lnTo>
                    <a:pt x="119" y="33"/>
                  </a:lnTo>
                  <a:lnTo>
                    <a:pt x="127" y="37"/>
                  </a:lnTo>
                  <a:lnTo>
                    <a:pt x="135" y="41"/>
                  </a:lnTo>
                  <a:lnTo>
                    <a:pt x="142" y="46"/>
                  </a:lnTo>
                  <a:lnTo>
                    <a:pt x="150" y="51"/>
                  </a:lnTo>
                  <a:lnTo>
                    <a:pt x="157" y="55"/>
                  </a:lnTo>
                  <a:lnTo>
                    <a:pt x="165" y="60"/>
                  </a:lnTo>
                  <a:lnTo>
                    <a:pt x="172" y="65"/>
                  </a:lnTo>
                  <a:lnTo>
                    <a:pt x="179" y="70"/>
                  </a:lnTo>
                  <a:lnTo>
                    <a:pt x="185" y="75"/>
                  </a:lnTo>
                  <a:lnTo>
                    <a:pt x="191" y="80"/>
                  </a:lnTo>
                  <a:lnTo>
                    <a:pt x="197" y="86"/>
                  </a:lnTo>
                  <a:lnTo>
                    <a:pt x="203" y="91"/>
                  </a:lnTo>
                  <a:lnTo>
                    <a:pt x="208" y="97"/>
                  </a:lnTo>
                  <a:lnTo>
                    <a:pt x="213" y="103"/>
                  </a:lnTo>
                  <a:lnTo>
                    <a:pt x="217" y="108"/>
                  </a:lnTo>
                  <a:lnTo>
                    <a:pt x="222" y="114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25" name="Freeform 25"/>
            <p:cNvSpPr>
              <a:spLocks/>
            </p:cNvSpPr>
            <p:nvPr/>
          </p:nvSpPr>
          <p:spPr bwMode="auto">
            <a:xfrm>
              <a:off x="3363" y="2498"/>
              <a:ext cx="254" cy="119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13" y="0"/>
                </a:cxn>
                <a:cxn ang="0">
                  <a:pos x="20" y="0"/>
                </a:cxn>
                <a:cxn ang="0">
                  <a:pos x="28" y="0"/>
                </a:cxn>
                <a:cxn ang="0">
                  <a:pos x="36" y="0"/>
                </a:cxn>
                <a:cxn ang="0">
                  <a:pos x="44" y="1"/>
                </a:cxn>
                <a:cxn ang="0">
                  <a:pos x="52" y="3"/>
                </a:cxn>
                <a:cxn ang="0">
                  <a:pos x="61" y="5"/>
                </a:cxn>
                <a:cxn ang="0">
                  <a:pos x="69" y="7"/>
                </a:cxn>
                <a:cxn ang="0">
                  <a:pos x="78" y="10"/>
                </a:cxn>
                <a:cxn ang="0">
                  <a:pos x="87" y="13"/>
                </a:cxn>
                <a:cxn ang="0">
                  <a:pos x="96" y="16"/>
                </a:cxn>
                <a:cxn ang="0">
                  <a:pos x="105" y="20"/>
                </a:cxn>
                <a:cxn ang="0">
                  <a:pos x="114" y="24"/>
                </a:cxn>
                <a:cxn ang="0">
                  <a:pos x="123" y="28"/>
                </a:cxn>
                <a:cxn ang="0">
                  <a:pos x="133" y="33"/>
                </a:cxn>
                <a:cxn ang="0">
                  <a:pos x="142" y="38"/>
                </a:cxn>
                <a:cxn ang="0">
                  <a:pos x="151" y="42"/>
                </a:cxn>
                <a:cxn ang="0">
                  <a:pos x="159" y="48"/>
                </a:cxn>
                <a:cxn ang="0">
                  <a:pos x="168" y="53"/>
                </a:cxn>
                <a:cxn ang="0">
                  <a:pos x="177" y="58"/>
                </a:cxn>
                <a:cxn ang="0">
                  <a:pos x="185" y="64"/>
                </a:cxn>
                <a:cxn ang="0">
                  <a:pos x="193" y="69"/>
                </a:cxn>
                <a:cxn ang="0">
                  <a:pos x="201" y="75"/>
                </a:cxn>
                <a:cxn ang="0">
                  <a:pos x="209" y="80"/>
                </a:cxn>
                <a:cxn ang="0">
                  <a:pos x="217" y="86"/>
                </a:cxn>
                <a:cxn ang="0">
                  <a:pos x="223" y="92"/>
                </a:cxn>
                <a:cxn ang="0">
                  <a:pos x="230" y="97"/>
                </a:cxn>
                <a:cxn ang="0">
                  <a:pos x="237" y="102"/>
                </a:cxn>
                <a:cxn ang="0">
                  <a:pos x="242" y="108"/>
                </a:cxn>
                <a:cxn ang="0">
                  <a:pos x="248" y="113"/>
                </a:cxn>
                <a:cxn ang="0">
                  <a:pos x="253" y="118"/>
                </a:cxn>
              </a:cxnLst>
              <a:rect l="0" t="0" r="r" b="b"/>
              <a:pathLst>
                <a:path w="254" h="119">
                  <a:moveTo>
                    <a:pt x="0" y="4"/>
                  </a:moveTo>
                  <a:lnTo>
                    <a:pt x="13" y="0"/>
                  </a:lnTo>
                  <a:lnTo>
                    <a:pt x="20" y="0"/>
                  </a:lnTo>
                  <a:lnTo>
                    <a:pt x="28" y="0"/>
                  </a:lnTo>
                  <a:lnTo>
                    <a:pt x="36" y="0"/>
                  </a:lnTo>
                  <a:lnTo>
                    <a:pt x="44" y="1"/>
                  </a:lnTo>
                  <a:lnTo>
                    <a:pt x="52" y="3"/>
                  </a:lnTo>
                  <a:lnTo>
                    <a:pt x="61" y="5"/>
                  </a:lnTo>
                  <a:lnTo>
                    <a:pt x="69" y="7"/>
                  </a:lnTo>
                  <a:lnTo>
                    <a:pt x="78" y="10"/>
                  </a:lnTo>
                  <a:lnTo>
                    <a:pt x="87" y="13"/>
                  </a:lnTo>
                  <a:lnTo>
                    <a:pt x="96" y="16"/>
                  </a:lnTo>
                  <a:lnTo>
                    <a:pt x="105" y="20"/>
                  </a:lnTo>
                  <a:lnTo>
                    <a:pt x="114" y="24"/>
                  </a:lnTo>
                  <a:lnTo>
                    <a:pt x="123" y="28"/>
                  </a:lnTo>
                  <a:lnTo>
                    <a:pt x="133" y="33"/>
                  </a:lnTo>
                  <a:lnTo>
                    <a:pt x="142" y="38"/>
                  </a:lnTo>
                  <a:lnTo>
                    <a:pt x="151" y="42"/>
                  </a:lnTo>
                  <a:lnTo>
                    <a:pt x="159" y="48"/>
                  </a:lnTo>
                  <a:lnTo>
                    <a:pt x="168" y="53"/>
                  </a:lnTo>
                  <a:lnTo>
                    <a:pt x="177" y="58"/>
                  </a:lnTo>
                  <a:lnTo>
                    <a:pt x="185" y="64"/>
                  </a:lnTo>
                  <a:lnTo>
                    <a:pt x="193" y="69"/>
                  </a:lnTo>
                  <a:lnTo>
                    <a:pt x="201" y="75"/>
                  </a:lnTo>
                  <a:lnTo>
                    <a:pt x="209" y="80"/>
                  </a:lnTo>
                  <a:lnTo>
                    <a:pt x="217" y="86"/>
                  </a:lnTo>
                  <a:lnTo>
                    <a:pt x="223" y="92"/>
                  </a:lnTo>
                  <a:lnTo>
                    <a:pt x="230" y="97"/>
                  </a:lnTo>
                  <a:lnTo>
                    <a:pt x="237" y="102"/>
                  </a:lnTo>
                  <a:lnTo>
                    <a:pt x="242" y="108"/>
                  </a:lnTo>
                  <a:lnTo>
                    <a:pt x="248" y="113"/>
                  </a:lnTo>
                  <a:lnTo>
                    <a:pt x="253" y="118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26" name="Freeform 26"/>
            <p:cNvSpPr>
              <a:spLocks/>
            </p:cNvSpPr>
            <p:nvPr/>
          </p:nvSpPr>
          <p:spPr bwMode="auto">
            <a:xfrm>
              <a:off x="3434" y="2459"/>
              <a:ext cx="254" cy="72"/>
            </a:xfrm>
            <a:custGeom>
              <a:avLst/>
              <a:gdLst/>
              <a:ahLst/>
              <a:cxnLst>
                <a:cxn ang="0">
                  <a:pos x="0" y="5"/>
                </a:cxn>
                <a:cxn ang="0">
                  <a:pos x="15" y="1"/>
                </a:cxn>
                <a:cxn ang="0">
                  <a:pos x="22" y="1"/>
                </a:cxn>
                <a:cxn ang="0">
                  <a:pos x="30" y="0"/>
                </a:cxn>
                <a:cxn ang="0">
                  <a:pos x="38" y="0"/>
                </a:cxn>
                <a:cxn ang="0">
                  <a:pos x="46" y="1"/>
                </a:cxn>
                <a:cxn ang="0">
                  <a:pos x="54" y="2"/>
                </a:cxn>
                <a:cxn ang="0">
                  <a:pos x="62" y="3"/>
                </a:cxn>
                <a:cxn ang="0">
                  <a:pos x="70" y="5"/>
                </a:cxn>
                <a:cxn ang="0">
                  <a:pos x="78" y="7"/>
                </a:cxn>
                <a:cxn ang="0">
                  <a:pos x="86" y="9"/>
                </a:cxn>
                <a:cxn ang="0">
                  <a:pos x="94" y="11"/>
                </a:cxn>
                <a:cxn ang="0">
                  <a:pos x="102" y="13"/>
                </a:cxn>
                <a:cxn ang="0">
                  <a:pos x="111" y="16"/>
                </a:cxn>
                <a:cxn ang="0">
                  <a:pos x="119" y="19"/>
                </a:cxn>
                <a:cxn ang="0">
                  <a:pos x="127" y="23"/>
                </a:cxn>
                <a:cxn ang="0">
                  <a:pos x="135" y="26"/>
                </a:cxn>
                <a:cxn ang="0">
                  <a:pos x="143" y="29"/>
                </a:cxn>
                <a:cxn ang="0">
                  <a:pos x="152" y="33"/>
                </a:cxn>
                <a:cxn ang="0">
                  <a:pos x="160" y="36"/>
                </a:cxn>
                <a:cxn ang="0">
                  <a:pos x="168" y="39"/>
                </a:cxn>
                <a:cxn ang="0">
                  <a:pos x="176" y="43"/>
                </a:cxn>
                <a:cxn ang="0">
                  <a:pos x="184" y="46"/>
                </a:cxn>
                <a:cxn ang="0">
                  <a:pos x="192" y="50"/>
                </a:cxn>
                <a:cxn ang="0">
                  <a:pos x="200" y="53"/>
                </a:cxn>
                <a:cxn ang="0">
                  <a:pos x="208" y="56"/>
                </a:cxn>
                <a:cxn ang="0">
                  <a:pos x="215" y="59"/>
                </a:cxn>
                <a:cxn ang="0">
                  <a:pos x="223" y="62"/>
                </a:cxn>
                <a:cxn ang="0">
                  <a:pos x="231" y="65"/>
                </a:cxn>
                <a:cxn ang="0">
                  <a:pos x="238" y="67"/>
                </a:cxn>
                <a:cxn ang="0">
                  <a:pos x="246" y="69"/>
                </a:cxn>
                <a:cxn ang="0">
                  <a:pos x="253" y="71"/>
                </a:cxn>
              </a:cxnLst>
              <a:rect l="0" t="0" r="r" b="b"/>
              <a:pathLst>
                <a:path w="254" h="72">
                  <a:moveTo>
                    <a:pt x="0" y="5"/>
                  </a:moveTo>
                  <a:lnTo>
                    <a:pt x="15" y="1"/>
                  </a:lnTo>
                  <a:lnTo>
                    <a:pt x="22" y="1"/>
                  </a:lnTo>
                  <a:lnTo>
                    <a:pt x="30" y="0"/>
                  </a:lnTo>
                  <a:lnTo>
                    <a:pt x="38" y="0"/>
                  </a:lnTo>
                  <a:lnTo>
                    <a:pt x="46" y="1"/>
                  </a:lnTo>
                  <a:lnTo>
                    <a:pt x="54" y="2"/>
                  </a:lnTo>
                  <a:lnTo>
                    <a:pt x="62" y="3"/>
                  </a:lnTo>
                  <a:lnTo>
                    <a:pt x="70" y="5"/>
                  </a:lnTo>
                  <a:lnTo>
                    <a:pt x="78" y="7"/>
                  </a:lnTo>
                  <a:lnTo>
                    <a:pt x="86" y="9"/>
                  </a:lnTo>
                  <a:lnTo>
                    <a:pt x="94" y="11"/>
                  </a:lnTo>
                  <a:lnTo>
                    <a:pt x="102" y="13"/>
                  </a:lnTo>
                  <a:lnTo>
                    <a:pt x="111" y="16"/>
                  </a:lnTo>
                  <a:lnTo>
                    <a:pt x="119" y="19"/>
                  </a:lnTo>
                  <a:lnTo>
                    <a:pt x="127" y="23"/>
                  </a:lnTo>
                  <a:lnTo>
                    <a:pt x="135" y="26"/>
                  </a:lnTo>
                  <a:lnTo>
                    <a:pt x="143" y="29"/>
                  </a:lnTo>
                  <a:lnTo>
                    <a:pt x="152" y="33"/>
                  </a:lnTo>
                  <a:lnTo>
                    <a:pt x="160" y="36"/>
                  </a:lnTo>
                  <a:lnTo>
                    <a:pt x="168" y="39"/>
                  </a:lnTo>
                  <a:lnTo>
                    <a:pt x="176" y="43"/>
                  </a:lnTo>
                  <a:lnTo>
                    <a:pt x="184" y="46"/>
                  </a:lnTo>
                  <a:lnTo>
                    <a:pt x="192" y="50"/>
                  </a:lnTo>
                  <a:lnTo>
                    <a:pt x="200" y="53"/>
                  </a:lnTo>
                  <a:lnTo>
                    <a:pt x="208" y="56"/>
                  </a:lnTo>
                  <a:lnTo>
                    <a:pt x="215" y="59"/>
                  </a:lnTo>
                  <a:lnTo>
                    <a:pt x="223" y="62"/>
                  </a:lnTo>
                  <a:lnTo>
                    <a:pt x="231" y="65"/>
                  </a:lnTo>
                  <a:lnTo>
                    <a:pt x="238" y="67"/>
                  </a:lnTo>
                  <a:lnTo>
                    <a:pt x="246" y="69"/>
                  </a:lnTo>
                  <a:lnTo>
                    <a:pt x="253" y="71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27" name="Freeform 27"/>
            <p:cNvSpPr>
              <a:spLocks/>
            </p:cNvSpPr>
            <p:nvPr/>
          </p:nvSpPr>
          <p:spPr bwMode="auto">
            <a:xfrm>
              <a:off x="3843" y="1777"/>
              <a:ext cx="146" cy="240"/>
            </a:xfrm>
            <a:custGeom>
              <a:avLst/>
              <a:gdLst/>
              <a:ahLst/>
              <a:cxnLst>
                <a:cxn ang="0">
                  <a:pos x="145" y="0"/>
                </a:cxn>
                <a:cxn ang="0">
                  <a:pos x="133" y="1"/>
                </a:cxn>
                <a:cxn ang="0">
                  <a:pos x="128" y="3"/>
                </a:cxn>
                <a:cxn ang="0">
                  <a:pos x="123" y="5"/>
                </a:cxn>
                <a:cxn ang="0">
                  <a:pos x="119" y="8"/>
                </a:cxn>
                <a:cxn ang="0">
                  <a:pos x="115" y="11"/>
                </a:cxn>
                <a:cxn ang="0">
                  <a:pos x="112" y="15"/>
                </a:cxn>
                <a:cxn ang="0">
                  <a:pos x="109" y="19"/>
                </a:cxn>
                <a:cxn ang="0">
                  <a:pos x="105" y="24"/>
                </a:cxn>
                <a:cxn ang="0">
                  <a:pos x="103" y="29"/>
                </a:cxn>
                <a:cxn ang="0">
                  <a:pos x="101" y="34"/>
                </a:cxn>
                <a:cxn ang="0">
                  <a:pos x="99" y="39"/>
                </a:cxn>
                <a:cxn ang="0">
                  <a:pos x="97" y="45"/>
                </a:cxn>
                <a:cxn ang="0">
                  <a:pos x="95" y="51"/>
                </a:cxn>
                <a:cxn ang="0">
                  <a:pos x="93" y="57"/>
                </a:cxn>
                <a:cxn ang="0">
                  <a:pos x="92" y="63"/>
                </a:cxn>
                <a:cxn ang="0">
                  <a:pos x="91" y="69"/>
                </a:cxn>
                <a:cxn ang="0">
                  <a:pos x="89" y="75"/>
                </a:cxn>
                <a:cxn ang="0">
                  <a:pos x="88" y="81"/>
                </a:cxn>
                <a:cxn ang="0">
                  <a:pos x="86" y="87"/>
                </a:cxn>
                <a:cxn ang="0">
                  <a:pos x="85" y="93"/>
                </a:cxn>
                <a:cxn ang="0">
                  <a:pos x="83" y="99"/>
                </a:cxn>
                <a:cxn ang="0">
                  <a:pos x="82" y="105"/>
                </a:cxn>
                <a:cxn ang="0">
                  <a:pos x="80" y="110"/>
                </a:cxn>
                <a:cxn ang="0">
                  <a:pos x="78" y="115"/>
                </a:cxn>
                <a:cxn ang="0">
                  <a:pos x="76" y="121"/>
                </a:cxn>
                <a:cxn ang="0">
                  <a:pos x="74" y="125"/>
                </a:cxn>
                <a:cxn ang="0">
                  <a:pos x="71" y="130"/>
                </a:cxn>
                <a:cxn ang="0">
                  <a:pos x="69" y="134"/>
                </a:cxn>
                <a:cxn ang="0">
                  <a:pos x="65" y="137"/>
                </a:cxn>
                <a:cxn ang="0">
                  <a:pos x="62" y="141"/>
                </a:cxn>
                <a:cxn ang="0">
                  <a:pos x="58" y="143"/>
                </a:cxn>
                <a:cxn ang="0">
                  <a:pos x="52" y="147"/>
                </a:cxn>
                <a:cxn ang="0">
                  <a:pos x="49" y="149"/>
                </a:cxn>
                <a:cxn ang="0">
                  <a:pos x="46" y="151"/>
                </a:cxn>
                <a:cxn ang="0">
                  <a:pos x="43" y="153"/>
                </a:cxn>
                <a:cxn ang="0">
                  <a:pos x="39" y="155"/>
                </a:cxn>
                <a:cxn ang="0">
                  <a:pos x="37" y="157"/>
                </a:cxn>
                <a:cxn ang="0">
                  <a:pos x="34" y="159"/>
                </a:cxn>
                <a:cxn ang="0">
                  <a:pos x="31" y="161"/>
                </a:cxn>
                <a:cxn ang="0">
                  <a:pos x="28" y="163"/>
                </a:cxn>
                <a:cxn ang="0">
                  <a:pos x="25" y="166"/>
                </a:cxn>
                <a:cxn ang="0">
                  <a:pos x="23" y="168"/>
                </a:cxn>
                <a:cxn ang="0">
                  <a:pos x="21" y="171"/>
                </a:cxn>
                <a:cxn ang="0">
                  <a:pos x="18" y="173"/>
                </a:cxn>
                <a:cxn ang="0">
                  <a:pos x="16" y="176"/>
                </a:cxn>
                <a:cxn ang="0">
                  <a:pos x="14" y="179"/>
                </a:cxn>
                <a:cxn ang="0">
                  <a:pos x="12" y="181"/>
                </a:cxn>
                <a:cxn ang="0">
                  <a:pos x="10" y="184"/>
                </a:cxn>
                <a:cxn ang="0">
                  <a:pos x="8" y="187"/>
                </a:cxn>
                <a:cxn ang="0">
                  <a:pos x="7" y="191"/>
                </a:cxn>
                <a:cxn ang="0">
                  <a:pos x="5" y="194"/>
                </a:cxn>
                <a:cxn ang="0">
                  <a:pos x="4" y="197"/>
                </a:cxn>
                <a:cxn ang="0">
                  <a:pos x="3" y="201"/>
                </a:cxn>
                <a:cxn ang="0">
                  <a:pos x="2" y="204"/>
                </a:cxn>
                <a:cxn ang="0">
                  <a:pos x="1" y="208"/>
                </a:cxn>
                <a:cxn ang="0">
                  <a:pos x="1" y="212"/>
                </a:cxn>
                <a:cxn ang="0">
                  <a:pos x="0" y="216"/>
                </a:cxn>
                <a:cxn ang="0">
                  <a:pos x="0" y="220"/>
                </a:cxn>
                <a:cxn ang="0">
                  <a:pos x="1" y="225"/>
                </a:cxn>
                <a:cxn ang="0">
                  <a:pos x="1" y="229"/>
                </a:cxn>
                <a:cxn ang="0">
                  <a:pos x="1" y="233"/>
                </a:cxn>
                <a:cxn ang="0">
                  <a:pos x="3" y="239"/>
                </a:cxn>
              </a:cxnLst>
              <a:rect l="0" t="0" r="r" b="b"/>
              <a:pathLst>
                <a:path w="146" h="240">
                  <a:moveTo>
                    <a:pt x="145" y="0"/>
                  </a:moveTo>
                  <a:lnTo>
                    <a:pt x="133" y="1"/>
                  </a:lnTo>
                  <a:lnTo>
                    <a:pt x="128" y="3"/>
                  </a:lnTo>
                  <a:lnTo>
                    <a:pt x="123" y="5"/>
                  </a:lnTo>
                  <a:lnTo>
                    <a:pt x="119" y="8"/>
                  </a:lnTo>
                  <a:lnTo>
                    <a:pt x="115" y="11"/>
                  </a:lnTo>
                  <a:lnTo>
                    <a:pt x="112" y="15"/>
                  </a:lnTo>
                  <a:lnTo>
                    <a:pt x="109" y="19"/>
                  </a:lnTo>
                  <a:lnTo>
                    <a:pt x="105" y="24"/>
                  </a:lnTo>
                  <a:lnTo>
                    <a:pt x="103" y="29"/>
                  </a:lnTo>
                  <a:lnTo>
                    <a:pt x="101" y="34"/>
                  </a:lnTo>
                  <a:lnTo>
                    <a:pt x="99" y="39"/>
                  </a:lnTo>
                  <a:lnTo>
                    <a:pt x="97" y="45"/>
                  </a:lnTo>
                  <a:lnTo>
                    <a:pt x="95" y="51"/>
                  </a:lnTo>
                  <a:lnTo>
                    <a:pt x="93" y="57"/>
                  </a:lnTo>
                  <a:lnTo>
                    <a:pt x="92" y="63"/>
                  </a:lnTo>
                  <a:lnTo>
                    <a:pt x="91" y="69"/>
                  </a:lnTo>
                  <a:lnTo>
                    <a:pt x="89" y="75"/>
                  </a:lnTo>
                  <a:lnTo>
                    <a:pt x="88" y="81"/>
                  </a:lnTo>
                  <a:lnTo>
                    <a:pt x="86" y="87"/>
                  </a:lnTo>
                  <a:lnTo>
                    <a:pt x="85" y="93"/>
                  </a:lnTo>
                  <a:lnTo>
                    <a:pt x="83" y="99"/>
                  </a:lnTo>
                  <a:lnTo>
                    <a:pt x="82" y="105"/>
                  </a:lnTo>
                  <a:lnTo>
                    <a:pt x="80" y="110"/>
                  </a:lnTo>
                  <a:lnTo>
                    <a:pt x="78" y="115"/>
                  </a:lnTo>
                  <a:lnTo>
                    <a:pt x="76" y="121"/>
                  </a:lnTo>
                  <a:lnTo>
                    <a:pt x="74" y="125"/>
                  </a:lnTo>
                  <a:lnTo>
                    <a:pt x="71" y="130"/>
                  </a:lnTo>
                  <a:lnTo>
                    <a:pt x="69" y="134"/>
                  </a:lnTo>
                  <a:lnTo>
                    <a:pt x="65" y="137"/>
                  </a:lnTo>
                  <a:lnTo>
                    <a:pt x="62" y="141"/>
                  </a:lnTo>
                  <a:lnTo>
                    <a:pt x="58" y="143"/>
                  </a:lnTo>
                  <a:lnTo>
                    <a:pt x="52" y="147"/>
                  </a:lnTo>
                  <a:lnTo>
                    <a:pt x="49" y="149"/>
                  </a:lnTo>
                  <a:lnTo>
                    <a:pt x="46" y="151"/>
                  </a:lnTo>
                  <a:lnTo>
                    <a:pt x="43" y="153"/>
                  </a:lnTo>
                  <a:lnTo>
                    <a:pt x="39" y="155"/>
                  </a:lnTo>
                  <a:lnTo>
                    <a:pt x="37" y="157"/>
                  </a:lnTo>
                  <a:lnTo>
                    <a:pt x="34" y="159"/>
                  </a:lnTo>
                  <a:lnTo>
                    <a:pt x="31" y="161"/>
                  </a:lnTo>
                  <a:lnTo>
                    <a:pt x="28" y="163"/>
                  </a:lnTo>
                  <a:lnTo>
                    <a:pt x="25" y="166"/>
                  </a:lnTo>
                  <a:lnTo>
                    <a:pt x="23" y="168"/>
                  </a:lnTo>
                  <a:lnTo>
                    <a:pt x="21" y="171"/>
                  </a:lnTo>
                  <a:lnTo>
                    <a:pt x="18" y="173"/>
                  </a:lnTo>
                  <a:lnTo>
                    <a:pt x="16" y="176"/>
                  </a:lnTo>
                  <a:lnTo>
                    <a:pt x="14" y="179"/>
                  </a:lnTo>
                  <a:lnTo>
                    <a:pt x="12" y="181"/>
                  </a:lnTo>
                  <a:lnTo>
                    <a:pt x="10" y="184"/>
                  </a:lnTo>
                  <a:lnTo>
                    <a:pt x="8" y="187"/>
                  </a:lnTo>
                  <a:lnTo>
                    <a:pt x="7" y="191"/>
                  </a:lnTo>
                  <a:lnTo>
                    <a:pt x="5" y="194"/>
                  </a:lnTo>
                  <a:lnTo>
                    <a:pt x="4" y="197"/>
                  </a:lnTo>
                  <a:lnTo>
                    <a:pt x="3" y="201"/>
                  </a:lnTo>
                  <a:lnTo>
                    <a:pt x="2" y="204"/>
                  </a:lnTo>
                  <a:lnTo>
                    <a:pt x="1" y="208"/>
                  </a:lnTo>
                  <a:lnTo>
                    <a:pt x="1" y="212"/>
                  </a:lnTo>
                  <a:lnTo>
                    <a:pt x="0" y="216"/>
                  </a:lnTo>
                  <a:lnTo>
                    <a:pt x="0" y="220"/>
                  </a:lnTo>
                  <a:lnTo>
                    <a:pt x="1" y="225"/>
                  </a:lnTo>
                  <a:lnTo>
                    <a:pt x="1" y="229"/>
                  </a:lnTo>
                  <a:lnTo>
                    <a:pt x="1" y="233"/>
                  </a:lnTo>
                  <a:lnTo>
                    <a:pt x="3" y="239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28" name="Freeform 28"/>
            <p:cNvSpPr>
              <a:spLocks/>
            </p:cNvSpPr>
            <p:nvPr/>
          </p:nvSpPr>
          <p:spPr bwMode="auto">
            <a:xfrm>
              <a:off x="3662" y="1663"/>
              <a:ext cx="232" cy="420"/>
            </a:xfrm>
            <a:custGeom>
              <a:avLst/>
              <a:gdLst/>
              <a:ahLst/>
              <a:cxnLst>
                <a:cxn ang="0">
                  <a:pos x="224" y="20"/>
                </a:cxn>
                <a:cxn ang="0">
                  <a:pos x="215" y="37"/>
                </a:cxn>
                <a:cxn ang="0">
                  <a:pos x="204" y="50"/>
                </a:cxn>
                <a:cxn ang="0">
                  <a:pos x="192" y="61"/>
                </a:cxn>
                <a:cxn ang="0">
                  <a:pos x="179" y="69"/>
                </a:cxn>
                <a:cxn ang="0">
                  <a:pos x="165" y="76"/>
                </a:cxn>
                <a:cxn ang="0">
                  <a:pos x="150" y="81"/>
                </a:cxn>
                <a:cxn ang="0">
                  <a:pos x="135" y="86"/>
                </a:cxn>
                <a:cxn ang="0">
                  <a:pos x="120" y="91"/>
                </a:cxn>
                <a:cxn ang="0">
                  <a:pos x="106" y="96"/>
                </a:cxn>
                <a:cxn ang="0">
                  <a:pos x="92" y="102"/>
                </a:cxn>
                <a:cxn ang="0">
                  <a:pos x="78" y="109"/>
                </a:cxn>
                <a:cxn ang="0">
                  <a:pos x="66" y="118"/>
                </a:cxn>
                <a:cxn ang="0">
                  <a:pos x="56" y="130"/>
                </a:cxn>
                <a:cxn ang="0">
                  <a:pos x="48" y="144"/>
                </a:cxn>
                <a:cxn ang="0">
                  <a:pos x="41" y="162"/>
                </a:cxn>
                <a:cxn ang="0">
                  <a:pos x="38" y="172"/>
                </a:cxn>
                <a:cxn ang="0">
                  <a:pos x="35" y="182"/>
                </a:cxn>
                <a:cxn ang="0">
                  <a:pos x="32" y="194"/>
                </a:cxn>
                <a:cxn ang="0">
                  <a:pos x="28" y="207"/>
                </a:cxn>
                <a:cxn ang="0">
                  <a:pos x="24" y="221"/>
                </a:cxn>
                <a:cxn ang="0">
                  <a:pos x="20" y="237"/>
                </a:cxn>
                <a:cxn ang="0">
                  <a:pos x="16" y="253"/>
                </a:cxn>
                <a:cxn ang="0">
                  <a:pos x="12" y="269"/>
                </a:cxn>
                <a:cxn ang="0">
                  <a:pos x="9" y="284"/>
                </a:cxn>
                <a:cxn ang="0">
                  <a:pos x="6" y="299"/>
                </a:cxn>
                <a:cxn ang="0">
                  <a:pos x="3" y="313"/>
                </a:cxn>
                <a:cxn ang="0">
                  <a:pos x="1" y="325"/>
                </a:cxn>
                <a:cxn ang="0">
                  <a:pos x="0" y="336"/>
                </a:cxn>
                <a:cxn ang="0">
                  <a:pos x="0" y="345"/>
                </a:cxn>
                <a:cxn ang="0">
                  <a:pos x="0" y="351"/>
                </a:cxn>
                <a:cxn ang="0">
                  <a:pos x="4" y="355"/>
                </a:cxn>
                <a:cxn ang="0">
                  <a:pos x="7" y="358"/>
                </a:cxn>
                <a:cxn ang="0">
                  <a:pos x="11" y="362"/>
                </a:cxn>
                <a:cxn ang="0">
                  <a:pos x="16" y="366"/>
                </a:cxn>
                <a:cxn ang="0">
                  <a:pos x="22" y="370"/>
                </a:cxn>
                <a:cxn ang="0">
                  <a:pos x="29" y="375"/>
                </a:cxn>
                <a:cxn ang="0">
                  <a:pos x="35" y="380"/>
                </a:cxn>
                <a:cxn ang="0">
                  <a:pos x="42" y="385"/>
                </a:cxn>
                <a:cxn ang="0">
                  <a:pos x="49" y="389"/>
                </a:cxn>
                <a:cxn ang="0">
                  <a:pos x="56" y="394"/>
                </a:cxn>
                <a:cxn ang="0">
                  <a:pos x="63" y="399"/>
                </a:cxn>
                <a:cxn ang="0">
                  <a:pos x="70" y="403"/>
                </a:cxn>
                <a:cxn ang="0">
                  <a:pos x="75" y="408"/>
                </a:cxn>
                <a:cxn ang="0">
                  <a:pos x="81" y="412"/>
                </a:cxn>
                <a:cxn ang="0">
                  <a:pos x="85" y="416"/>
                </a:cxn>
                <a:cxn ang="0">
                  <a:pos x="89" y="419"/>
                </a:cxn>
              </a:cxnLst>
              <a:rect l="0" t="0" r="r" b="b"/>
              <a:pathLst>
                <a:path w="232" h="420">
                  <a:moveTo>
                    <a:pt x="231" y="0"/>
                  </a:moveTo>
                  <a:lnTo>
                    <a:pt x="224" y="20"/>
                  </a:lnTo>
                  <a:lnTo>
                    <a:pt x="220" y="29"/>
                  </a:lnTo>
                  <a:lnTo>
                    <a:pt x="215" y="37"/>
                  </a:lnTo>
                  <a:lnTo>
                    <a:pt x="210" y="44"/>
                  </a:lnTo>
                  <a:lnTo>
                    <a:pt x="204" y="50"/>
                  </a:lnTo>
                  <a:lnTo>
                    <a:pt x="198" y="56"/>
                  </a:lnTo>
                  <a:lnTo>
                    <a:pt x="192" y="61"/>
                  </a:lnTo>
                  <a:lnTo>
                    <a:pt x="186" y="65"/>
                  </a:lnTo>
                  <a:lnTo>
                    <a:pt x="179" y="69"/>
                  </a:lnTo>
                  <a:lnTo>
                    <a:pt x="172" y="73"/>
                  </a:lnTo>
                  <a:lnTo>
                    <a:pt x="165" y="76"/>
                  </a:lnTo>
                  <a:lnTo>
                    <a:pt x="158" y="79"/>
                  </a:lnTo>
                  <a:lnTo>
                    <a:pt x="150" y="81"/>
                  </a:lnTo>
                  <a:lnTo>
                    <a:pt x="142" y="84"/>
                  </a:lnTo>
                  <a:lnTo>
                    <a:pt x="135" y="86"/>
                  </a:lnTo>
                  <a:lnTo>
                    <a:pt x="128" y="89"/>
                  </a:lnTo>
                  <a:lnTo>
                    <a:pt x="120" y="91"/>
                  </a:lnTo>
                  <a:lnTo>
                    <a:pt x="113" y="93"/>
                  </a:lnTo>
                  <a:lnTo>
                    <a:pt x="106" y="96"/>
                  </a:lnTo>
                  <a:lnTo>
                    <a:pt x="98" y="99"/>
                  </a:lnTo>
                  <a:lnTo>
                    <a:pt x="92" y="102"/>
                  </a:lnTo>
                  <a:lnTo>
                    <a:pt x="85" y="105"/>
                  </a:lnTo>
                  <a:lnTo>
                    <a:pt x="78" y="109"/>
                  </a:lnTo>
                  <a:lnTo>
                    <a:pt x="72" y="113"/>
                  </a:lnTo>
                  <a:lnTo>
                    <a:pt x="66" y="118"/>
                  </a:lnTo>
                  <a:lnTo>
                    <a:pt x="61" y="123"/>
                  </a:lnTo>
                  <a:lnTo>
                    <a:pt x="56" y="130"/>
                  </a:lnTo>
                  <a:lnTo>
                    <a:pt x="52" y="137"/>
                  </a:lnTo>
                  <a:lnTo>
                    <a:pt x="48" y="144"/>
                  </a:lnTo>
                  <a:lnTo>
                    <a:pt x="44" y="153"/>
                  </a:lnTo>
                  <a:lnTo>
                    <a:pt x="41" y="162"/>
                  </a:lnTo>
                  <a:lnTo>
                    <a:pt x="39" y="168"/>
                  </a:lnTo>
                  <a:lnTo>
                    <a:pt x="38" y="172"/>
                  </a:lnTo>
                  <a:lnTo>
                    <a:pt x="37" y="177"/>
                  </a:lnTo>
                  <a:lnTo>
                    <a:pt x="35" y="182"/>
                  </a:lnTo>
                  <a:lnTo>
                    <a:pt x="34" y="188"/>
                  </a:lnTo>
                  <a:lnTo>
                    <a:pt x="32" y="194"/>
                  </a:lnTo>
                  <a:lnTo>
                    <a:pt x="30" y="200"/>
                  </a:lnTo>
                  <a:lnTo>
                    <a:pt x="28" y="207"/>
                  </a:lnTo>
                  <a:lnTo>
                    <a:pt x="26" y="214"/>
                  </a:lnTo>
                  <a:lnTo>
                    <a:pt x="24" y="221"/>
                  </a:lnTo>
                  <a:lnTo>
                    <a:pt x="22" y="229"/>
                  </a:lnTo>
                  <a:lnTo>
                    <a:pt x="20" y="237"/>
                  </a:lnTo>
                  <a:lnTo>
                    <a:pt x="18" y="245"/>
                  </a:lnTo>
                  <a:lnTo>
                    <a:pt x="16" y="253"/>
                  </a:lnTo>
                  <a:lnTo>
                    <a:pt x="14" y="261"/>
                  </a:lnTo>
                  <a:lnTo>
                    <a:pt x="12" y="269"/>
                  </a:lnTo>
                  <a:lnTo>
                    <a:pt x="10" y="276"/>
                  </a:lnTo>
                  <a:lnTo>
                    <a:pt x="9" y="284"/>
                  </a:lnTo>
                  <a:lnTo>
                    <a:pt x="7" y="292"/>
                  </a:lnTo>
                  <a:lnTo>
                    <a:pt x="6" y="299"/>
                  </a:lnTo>
                  <a:lnTo>
                    <a:pt x="4" y="306"/>
                  </a:lnTo>
                  <a:lnTo>
                    <a:pt x="3" y="313"/>
                  </a:lnTo>
                  <a:lnTo>
                    <a:pt x="2" y="319"/>
                  </a:lnTo>
                  <a:lnTo>
                    <a:pt x="1" y="325"/>
                  </a:lnTo>
                  <a:lnTo>
                    <a:pt x="0" y="331"/>
                  </a:lnTo>
                  <a:lnTo>
                    <a:pt x="0" y="336"/>
                  </a:lnTo>
                  <a:lnTo>
                    <a:pt x="0" y="341"/>
                  </a:lnTo>
                  <a:lnTo>
                    <a:pt x="0" y="345"/>
                  </a:lnTo>
                  <a:lnTo>
                    <a:pt x="0" y="348"/>
                  </a:lnTo>
                  <a:lnTo>
                    <a:pt x="0" y="351"/>
                  </a:lnTo>
                  <a:lnTo>
                    <a:pt x="2" y="353"/>
                  </a:lnTo>
                  <a:lnTo>
                    <a:pt x="4" y="355"/>
                  </a:lnTo>
                  <a:lnTo>
                    <a:pt x="5" y="357"/>
                  </a:lnTo>
                  <a:lnTo>
                    <a:pt x="7" y="358"/>
                  </a:lnTo>
                  <a:lnTo>
                    <a:pt x="9" y="360"/>
                  </a:lnTo>
                  <a:lnTo>
                    <a:pt x="11" y="362"/>
                  </a:lnTo>
                  <a:lnTo>
                    <a:pt x="14" y="364"/>
                  </a:lnTo>
                  <a:lnTo>
                    <a:pt x="16" y="366"/>
                  </a:lnTo>
                  <a:lnTo>
                    <a:pt x="19" y="368"/>
                  </a:lnTo>
                  <a:lnTo>
                    <a:pt x="22" y="370"/>
                  </a:lnTo>
                  <a:lnTo>
                    <a:pt x="25" y="373"/>
                  </a:lnTo>
                  <a:lnTo>
                    <a:pt x="29" y="375"/>
                  </a:lnTo>
                  <a:lnTo>
                    <a:pt x="32" y="377"/>
                  </a:lnTo>
                  <a:lnTo>
                    <a:pt x="35" y="380"/>
                  </a:lnTo>
                  <a:lnTo>
                    <a:pt x="39" y="382"/>
                  </a:lnTo>
                  <a:lnTo>
                    <a:pt x="42" y="385"/>
                  </a:lnTo>
                  <a:lnTo>
                    <a:pt x="46" y="387"/>
                  </a:lnTo>
                  <a:lnTo>
                    <a:pt x="49" y="389"/>
                  </a:lnTo>
                  <a:lnTo>
                    <a:pt x="53" y="392"/>
                  </a:lnTo>
                  <a:lnTo>
                    <a:pt x="56" y="394"/>
                  </a:lnTo>
                  <a:lnTo>
                    <a:pt x="60" y="397"/>
                  </a:lnTo>
                  <a:lnTo>
                    <a:pt x="63" y="399"/>
                  </a:lnTo>
                  <a:lnTo>
                    <a:pt x="66" y="401"/>
                  </a:lnTo>
                  <a:lnTo>
                    <a:pt x="70" y="403"/>
                  </a:lnTo>
                  <a:lnTo>
                    <a:pt x="72" y="406"/>
                  </a:lnTo>
                  <a:lnTo>
                    <a:pt x="75" y="408"/>
                  </a:lnTo>
                  <a:lnTo>
                    <a:pt x="78" y="410"/>
                  </a:lnTo>
                  <a:lnTo>
                    <a:pt x="81" y="412"/>
                  </a:lnTo>
                  <a:lnTo>
                    <a:pt x="83" y="414"/>
                  </a:lnTo>
                  <a:lnTo>
                    <a:pt x="85" y="416"/>
                  </a:lnTo>
                  <a:lnTo>
                    <a:pt x="87" y="417"/>
                  </a:lnTo>
                  <a:lnTo>
                    <a:pt x="89" y="419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29" name="Freeform 29"/>
            <p:cNvSpPr>
              <a:spLocks/>
            </p:cNvSpPr>
            <p:nvPr/>
          </p:nvSpPr>
          <p:spPr bwMode="auto">
            <a:xfrm>
              <a:off x="3062" y="1920"/>
              <a:ext cx="88" cy="78"/>
            </a:xfrm>
            <a:custGeom>
              <a:avLst/>
              <a:gdLst/>
              <a:ahLst/>
              <a:cxnLst>
                <a:cxn ang="0">
                  <a:pos x="0" y="77"/>
                </a:cxn>
                <a:cxn ang="0">
                  <a:pos x="7" y="74"/>
                </a:cxn>
                <a:cxn ang="0">
                  <a:pos x="10" y="72"/>
                </a:cxn>
                <a:cxn ang="0">
                  <a:pos x="14" y="70"/>
                </a:cxn>
                <a:cxn ang="0">
                  <a:pos x="17" y="68"/>
                </a:cxn>
                <a:cxn ang="0">
                  <a:pos x="20" y="66"/>
                </a:cxn>
                <a:cxn ang="0">
                  <a:pos x="22" y="63"/>
                </a:cxn>
                <a:cxn ang="0">
                  <a:pos x="25" y="61"/>
                </a:cxn>
                <a:cxn ang="0">
                  <a:pos x="28" y="58"/>
                </a:cxn>
                <a:cxn ang="0">
                  <a:pos x="30" y="55"/>
                </a:cxn>
                <a:cxn ang="0">
                  <a:pos x="32" y="53"/>
                </a:cxn>
                <a:cxn ang="0">
                  <a:pos x="34" y="50"/>
                </a:cxn>
                <a:cxn ang="0">
                  <a:pos x="37" y="47"/>
                </a:cxn>
                <a:cxn ang="0">
                  <a:pos x="39" y="44"/>
                </a:cxn>
                <a:cxn ang="0">
                  <a:pos x="41" y="41"/>
                </a:cxn>
                <a:cxn ang="0">
                  <a:pos x="43" y="38"/>
                </a:cxn>
                <a:cxn ang="0">
                  <a:pos x="45" y="35"/>
                </a:cxn>
                <a:cxn ang="0">
                  <a:pos x="47" y="32"/>
                </a:cxn>
                <a:cxn ang="0">
                  <a:pos x="49" y="30"/>
                </a:cxn>
                <a:cxn ang="0">
                  <a:pos x="52" y="27"/>
                </a:cxn>
                <a:cxn ang="0">
                  <a:pos x="54" y="24"/>
                </a:cxn>
                <a:cxn ang="0">
                  <a:pos x="56" y="21"/>
                </a:cxn>
                <a:cxn ang="0">
                  <a:pos x="58" y="18"/>
                </a:cxn>
                <a:cxn ang="0">
                  <a:pos x="61" y="16"/>
                </a:cxn>
                <a:cxn ang="0">
                  <a:pos x="64" y="14"/>
                </a:cxn>
                <a:cxn ang="0">
                  <a:pos x="66" y="11"/>
                </a:cxn>
                <a:cxn ang="0">
                  <a:pos x="69" y="9"/>
                </a:cxn>
                <a:cxn ang="0">
                  <a:pos x="72" y="7"/>
                </a:cxn>
                <a:cxn ang="0">
                  <a:pos x="76" y="5"/>
                </a:cxn>
                <a:cxn ang="0">
                  <a:pos x="79" y="3"/>
                </a:cxn>
                <a:cxn ang="0">
                  <a:pos x="83" y="2"/>
                </a:cxn>
                <a:cxn ang="0">
                  <a:pos x="87" y="0"/>
                </a:cxn>
              </a:cxnLst>
              <a:rect l="0" t="0" r="r" b="b"/>
              <a:pathLst>
                <a:path w="88" h="78">
                  <a:moveTo>
                    <a:pt x="0" y="77"/>
                  </a:moveTo>
                  <a:lnTo>
                    <a:pt x="7" y="74"/>
                  </a:lnTo>
                  <a:lnTo>
                    <a:pt x="10" y="72"/>
                  </a:lnTo>
                  <a:lnTo>
                    <a:pt x="14" y="70"/>
                  </a:lnTo>
                  <a:lnTo>
                    <a:pt x="17" y="68"/>
                  </a:lnTo>
                  <a:lnTo>
                    <a:pt x="20" y="66"/>
                  </a:lnTo>
                  <a:lnTo>
                    <a:pt x="22" y="63"/>
                  </a:lnTo>
                  <a:lnTo>
                    <a:pt x="25" y="61"/>
                  </a:lnTo>
                  <a:lnTo>
                    <a:pt x="28" y="58"/>
                  </a:lnTo>
                  <a:lnTo>
                    <a:pt x="30" y="55"/>
                  </a:lnTo>
                  <a:lnTo>
                    <a:pt x="32" y="53"/>
                  </a:lnTo>
                  <a:lnTo>
                    <a:pt x="34" y="50"/>
                  </a:lnTo>
                  <a:lnTo>
                    <a:pt x="37" y="47"/>
                  </a:lnTo>
                  <a:lnTo>
                    <a:pt x="39" y="44"/>
                  </a:lnTo>
                  <a:lnTo>
                    <a:pt x="41" y="41"/>
                  </a:lnTo>
                  <a:lnTo>
                    <a:pt x="43" y="38"/>
                  </a:lnTo>
                  <a:lnTo>
                    <a:pt x="45" y="35"/>
                  </a:lnTo>
                  <a:lnTo>
                    <a:pt x="47" y="32"/>
                  </a:lnTo>
                  <a:lnTo>
                    <a:pt x="49" y="30"/>
                  </a:lnTo>
                  <a:lnTo>
                    <a:pt x="52" y="27"/>
                  </a:lnTo>
                  <a:lnTo>
                    <a:pt x="54" y="24"/>
                  </a:lnTo>
                  <a:lnTo>
                    <a:pt x="56" y="21"/>
                  </a:lnTo>
                  <a:lnTo>
                    <a:pt x="58" y="18"/>
                  </a:lnTo>
                  <a:lnTo>
                    <a:pt x="61" y="16"/>
                  </a:lnTo>
                  <a:lnTo>
                    <a:pt x="64" y="14"/>
                  </a:lnTo>
                  <a:lnTo>
                    <a:pt x="66" y="11"/>
                  </a:lnTo>
                  <a:lnTo>
                    <a:pt x="69" y="9"/>
                  </a:lnTo>
                  <a:lnTo>
                    <a:pt x="72" y="7"/>
                  </a:lnTo>
                  <a:lnTo>
                    <a:pt x="76" y="5"/>
                  </a:lnTo>
                  <a:lnTo>
                    <a:pt x="79" y="3"/>
                  </a:lnTo>
                  <a:lnTo>
                    <a:pt x="83" y="2"/>
                  </a:lnTo>
                  <a:lnTo>
                    <a:pt x="87" y="0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30" name="Freeform 30"/>
            <p:cNvSpPr>
              <a:spLocks/>
            </p:cNvSpPr>
            <p:nvPr/>
          </p:nvSpPr>
          <p:spPr bwMode="auto">
            <a:xfrm>
              <a:off x="2587" y="1978"/>
              <a:ext cx="698" cy="401"/>
            </a:xfrm>
            <a:custGeom>
              <a:avLst/>
              <a:gdLst/>
              <a:ahLst/>
              <a:cxnLst>
                <a:cxn ang="0">
                  <a:pos x="687" y="24"/>
                </a:cxn>
                <a:cxn ang="0">
                  <a:pos x="694" y="46"/>
                </a:cxn>
                <a:cxn ang="0">
                  <a:pos x="697" y="64"/>
                </a:cxn>
                <a:cxn ang="0">
                  <a:pos x="694" y="79"/>
                </a:cxn>
                <a:cxn ang="0">
                  <a:pos x="687" y="91"/>
                </a:cxn>
                <a:cxn ang="0">
                  <a:pos x="677" y="102"/>
                </a:cxn>
                <a:cxn ang="0">
                  <a:pos x="664" y="110"/>
                </a:cxn>
                <a:cxn ang="0">
                  <a:pos x="649" y="118"/>
                </a:cxn>
                <a:cxn ang="0">
                  <a:pos x="631" y="124"/>
                </a:cxn>
                <a:cxn ang="0">
                  <a:pos x="613" y="130"/>
                </a:cxn>
                <a:cxn ang="0">
                  <a:pos x="595" y="135"/>
                </a:cxn>
                <a:cxn ang="0">
                  <a:pos x="577" y="140"/>
                </a:cxn>
                <a:cxn ang="0">
                  <a:pos x="560" y="146"/>
                </a:cxn>
                <a:cxn ang="0">
                  <a:pos x="545" y="153"/>
                </a:cxn>
                <a:cxn ang="0">
                  <a:pos x="532" y="161"/>
                </a:cxn>
                <a:cxn ang="0">
                  <a:pos x="522" y="171"/>
                </a:cxn>
                <a:cxn ang="0">
                  <a:pos x="513" y="183"/>
                </a:cxn>
                <a:cxn ang="0">
                  <a:pos x="507" y="190"/>
                </a:cxn>
                <a:cxn ang="0">
                  <a:pos x="501" y="198"/>
                </a:cxn>
                <a:cxn ang="0">
                  <a:pos x="495" y="204"/>
                </a:cxn>
                <a:cxn ang="0">
                  <a:pos x="490" y="211"/>
                </a:cxn>
                <a:cxn ang="0">
                  <a:pos x="484" y="217"/>
                </a:cxn>
                <a:cxn ang="0">
                  <a:pos x="478" y="223"/>
                </a:cxn>
                <a:cxn ang="0">
                  <a:pos x="472" y="228"/>
                </a:cxn>
                <a:cxn ang="0">
                  <a:pos x="465" y="233"/>
                </a:cxn>
                <a:cxn ang="0">
                  <a:pos x="459" y="238"/>
                </a:cxn>
                <a:cxn ang="0">
                  <a:pos x="451" y="242"/>
                </a:cxn>
                <a:cxn ang="0">
                  <a:pos x="443" y="246"/>
                </a:cxn>
                <a:cxn ang="0">
                  <a:pos x="435" y="250"/>
                </a:cxn>
                <a:cxn ang="0">
                  <a:pos x="426" y="253"/>
                </a:cxn>
                <a:cxn ang="0">
                  <a:pos x="416" y="256"/>
                </a:cxn>
                <a:cxn ang="0">
                  <a:pos x="402" y="258"/>
                </a:cxn>
                <a:cxn ang="0">
                  <a:pos x="393" y="260"/>
                </a:cxn>
                <a:cxn ang="0">
                  <a:pos x="385" y="261"/>
                </a:cxn>
                <a:cxn ang="0">
                  <a:pos x="376" y="263"/>
                </a:cxn>
                <a:cxn ang="0">
                  <a:pos x="368" y="264"/>
                </a:cxn>
                <a:cxn ang="0">
                  <a:pos x="360" y="265"/>
                </a:cxn>
                <a:cxn ang="0">
                  <a:pos x="353" y="267"/>
                </a:cxn>
                <a:cxn ang="0">
                  <a:pos x="345" y="269"/>
                </a:cxn>
                <a:cxn ang="0">
                  <a:pos x="337" y="271"/>
                </a:cxn>
                <a:cxn ang="0">
                  <a:pos x="330" y="274"/>
                </a:cxn>
                <a:cxn ang="0">
                  <a:pos x="323" y="277"/>
                </a:cxn>
                <a:cxn ang="0">
                  <a:pos x="315" y="281"/>
                </a:cxn>
                <a:cxn ang="0">
                  <a:pos x="307" y="285"/>
                </a:cxn>
                <a:cxn ang="0">
                  <a:pos x="300" y="291"/>
                </a:cxn>
                <a:cxn ang="0">
                  <a:pos x="292" y="297"/>
                </a:cxn>
                <a:cxn ang="0">
                  <a:pos x="285" y="304"/>
                </a:cxn>
                <a:cxn ang="0">
                  <a:pos x="260" y="324"/>
                </a:cxn>
                <a:cxn ang="0">
                  <a:pos x="243" y="334"/>
                </a:cxn>
                <a:cxn ang="0">
                  <a:pos x="225" y="342"/>
                </a:cxn>
                <a:cxn ang="0">
                  <a:pos x="208" y="348"/>
                </a:cxn>
                <a:cxn ang="0">
                  <a:pos x="190" y="353"/>
                </a:cxn>
                <a:cxn ang="0">
                  <a:pos x="172" y="356"/>
                </a:cxn>
                <a:cxn ang="0">
                  <a:pos x="154" y="359"/>
                </a:cxn>
                <a:cxn ang="0">
                  <a:pos x="136" y="361"/>
                </a:cxn>
                <a:cxn ang="0">
                  <a:pos x="118" y="363"/>
                </a:cxn>
                <a:cxn ang="0">
                  <a:pos x="99" y="365"/>
                </a:cxn>
                <a:cxn ang="0">
                  <a:pos x="81" y="368"/>
                </a:cxn>
                <a:cxn ang="0">
                  <a:pos x="63" y="372"/>
                </a:cxn>
                <a:cxn ang="0">
                  <a:pos x="45" y="378"/>
                </a:cxn>
                <a:cxn ang="0">
                  <a:pos x="26" y="385"/>
                </a:cxn>
                <a:cxn ang="0">
                  <a:pos x="9" y="394"/>
                </a:cxn>
              </a:cxnLst>
              <a:rect l="0" t="0" r="r" b="b"/>
              <a:pathLst>
                <a:path w="698" h="401">
                  <a:moveTo>
                    <a:pt x="673" y="0"/>
                  </a:moveTo>
                  <a:lnTo>
                    <a:pt x="687" y="24"/>
                  </a:lnTo>
                  <a:lnTo>
                    <a:pt x="691" y="36"/>
                  </a:lnTo>
                  <a:lnTo>
                    <a:pt x="694" y="46"/>
                  </a:lnTo>
                  <a:lnTo>
                    <a:pt x="696" y="55"/>
                  </a:lnTo>
                  <a:lnTo>
                    <a:pt x="697" y="64"/>
                  </a:lnTo>
                  <a:lnTo>
                    <a:pt x="696" y="72"/>
                  </a:lnTo>
                  <a:lnTo>
                    <a:pt x="694" y="79"/>
                  </a:lnTo>
                  <a:lnTo>
                    <a:pt x="691" y="85"/>
                  </a:lnTo>
                  <a:lnTo>
                    <a:pt x="687" y="91"/>
                  </a:lnTo>
                  <a:lnTo>
                    <a:pt x="683" y="97"/>
                  </a:lnTo>
                  <a:lnTo>
                    <a:pt x="677" y="102"/>
                  </a:lnTo>
                  <a:lnTo>
                    <a:pt x="671" y="106"/>
                  </a:lnTo>
                  <a:lnTo>
                    <a:pt x="664" y="110"/>
                  </a:lnTo>
                  <a:lnTo>
                    <a:pt x="657" y="114"/>
                  </a:lnTo>
                  <a:lnTo>
                    <a:pt x="649" y="118"/>
                  </a:lnTo>
                  <a:lnTo>
                    <a:pt x="640" y="121"/>
                  </a:lnTo>
                  <a:lnTo>
                    <a:pt x="631" y="124"/>
                  </a:lnTo>
                  <a:lnTo>
                    <a:pt x="623" y="127"/>
                  </a:lnTo>
                  <a:lnTo>
                    <a:pt x="613" y="130"/>
                  </a:lnTo>
                  <a:lnTo>
                    <a:pt x="604" y="132"/>
                  </a:lnTo>
                  <a:lnTo>
                    <a:pt x="595" y="135"/>
                  </a:lnTo>
                  <a:lnTo>
                    <a:pt x="586" y="138"/>
                  </a:lnTo>
                  <a:lnTo>
                    <a:pt x="577" y="140"/>
                  </a:lnTo>
                  <a:lnTo>
                    <a:pt x="569" y="143"/>
                  </a:lnTo>
                  <a:lnTo>
                    <a:pt x="560" y="146"/>
                  </a:lnTo>
                  <a:lnTo>
                    <a:pt x="552" y="150"/>
                  </a:lnTo>
                  <a:lnTo>
                    <a:pt x="545" y="153"/>
                  </a:lnTo>
                  <a:lnTo>
                    <a:pt x="538" y="157"/>
                  </a:lnTo>
                  <a:lnTo>
                    <a:pt x="532" y="161"/>
                  </a:lnTo>
                  <a:lnTo>
                    <a:pt x="527" y="166"/>
                  </a:lnTo>
                  <a:lnTo>
                    <a:pt x="522" y="171"/>
                  </a:lnTo>
                  <a:lnTo>
                    <a:pt x="516" y="179"/>
                  </a:lnTo>
                  <a:lnTo>
                    <a:pt x="513" y="183"/>
                  </a:lnTo>
                  <a:lnTo>
                    <a:pt x="510" y="186"/>
                  </a:lnTo>
                  <a:lnTo>
                    <a:pt x="507" y="190"/>
                  </a:lnTo>
                  <a:lnTo>
                    <a:pt x="504" y="194"/>
                  </a:lnTo>
                  <a:lnTo>
                    <a:pt x="501" y="198"/>
                  </a:lnTo>
                  <a:lnTo>
                    <a:pt x="498" y="201"/>
                  </a:lnTo>
                  <a:lnTo>
                    <a:pt x="495" y="204"/>
                  </a:lnTo>
                  <a:lnTo>
                    <a:pt x="493" y="208"/>
                  </a:lnTo>
                  <a:lnTo>
                    <a:pt x="490" y="211"/>
                  </a:lnTo>
                  <a:lnTo>
                    <a:pt x="487" y="214"/>
                  </a:lnTo>
                  <a:lnTo>
                    <a:pt x="484" y="217"/>
                  </a:lnTo>
                  <a:lnTo>
                    <a:pt x="481" y="220"/>
                  </a:lnTo>
                  <a:lnTo>
                    <a:pt x="478" y="223"/>
                  </a:lnTo>
                  <a:lnTo>
                    <a:pt x="475" y="226"/>
                  </a:lnTo>
                  <a:lnTo>
                    <a:pt x="472" y="228"/>
                  </a:lnTo>
                  <a:lnTo>
                    <a:pt x="469" y="231"/>
                  </a:lnTo>
                  <a:lnTo>
                    <a:pt x="465" y="233"/>
                  </a:lnTo>
                  <a:lnTo>
                    <a:pt x="462" y="236"/>
                  </a:lnTo>
                  <a:lnTo>
                    <a:pt x="459" y="238"/>
                  </a:lnTo>
                  <a:lnTo>
                    <a:pt x="455" y="240"/>
                  </a:lnTo>
                  <a:lnTo>
                    <a:pt x="451" y="242"/>
                  </a:lnTo>
                  <a:lnTo>
                    <a:pt x="447" y="244"/>
                  </a:lnTo>
                  <a:lnTo>
                    <a:pt x="443" y="246"/>
                  </a:lnTo>
                  <a:lnTo>
                    <a:pt x="439" y="248"/>
                  </a:lnTo>
                  <a:lnTo>
                    <a:pt x="435" y="250"/>
                  </a:lnTo>
                  <a:lnTo>
                    <a:pt x="431" y="251"/>
                  </a:lnTo>
                  <a:lnTo>
                    <a:pt x="426" y="253"/>
                  </a:lnTo>
                  <a:lnTo>
                    <a:pt x="421" y="254"/>
                  </a:lnTo>
                  <a:lnTo>
                    <a:pt x="416" y="256"/>
                  </a:lnTo>
                  <a:lnTo>
                    <a:pt x="411" y="257"/>
                  </a:lnTo>
                  <a:lnTo>
                    <a:pt x="402" y="258"/>
                  </a:lnTo>
                  <a:lnTo>
                    <a:pt x="397" y="259"/>
                  </a:lnTo>
                  <a:lnTo>
                    <a:pt x="393" y="260"/>
                  </a:lnTo>
                  <a:lnTo>
                    <a:pt x="389" y="261"/>
                  </a:lnTo>
                  <a:lnTo>
                    <a:pt x="385" y="261"/>
                  </a:lnTo>
                  <a:lnTo>
                    <a:pt x="380" y="262"/>
                  </a:lnTo>
                  <a:lnTo>
                    <a:pt x="376" y="263"/>
                  </a:lnTo>
                  <a:lnTo>
                    <a:pt x="372" y="263"/>
                  </a:lnTo>
                  <a:lnTo>
                    <a:pt x="368" y="264"/>
                  </a:lnTo>
                  <a:lnTo>
                    <a:pt x="364" y="265"/>
                  </a:lnTo>
                  <a:lnTo>
                    <a:pt x="360" y="265"/>
                  </a:lnTo>
                  <a:lnTo>
                    <a:pt x="356" y="266"/>
                  </a:lnTo>
                  <a:lnTo>
                    <a:pt x="353" y="267"/>
                  </a:lnTo>
                  <a:lnTo>
                    <a:pt x="349" y="268"/>
                  </a:lnTo>
                  <a:lnTo>
                    <a:pt x="345" y="269"/>
                  </a:lnTo>
                  <a:lnTo>
                    <a:pt x="341" y="270"/>
                  </a:lnTo>
                  <a:lnTo>
                    <a:pt x="337" y="271"/>
                  </a:lnTo>
                  <a:lnTo>
                    <a:pt x="334" y="272"/>
                  </a:lnTo>
                  <a:lnTo>
                    <a:pt x="330" y="274"/>
                  </a:lnTo>
                  <a:lnTo>
                    <a:pt x="326" y="275"/>
                  </a:lnTo>
                  <a:lnTo>
                    <a:pt x="323" y="277"/>
                  </a:lnTo>
                  <a:lnTo>
                    <a:pt x="319" y="279"/>
                  </a:lnTo>
                  <a:lnTo>
                    <a:pt x="315" y="281"/>
                  </a:lnTo>
                  <a:lnTo>
                    <a:pt x="311" y="283"/>
                  </a:lnTo>
                  <a:lnTo>
                    <a:pt x="307" y="285"/>
                  </a:lnTo>
                  <a:lnTo>
                    <a:pt x="304" y="288"/>
                  </a:lnTo>
                  <a:lnTo>
                    <a:pt x="300" y="291"/>
                  </a:lnTo>
                  <a:lnTo>
                    <a:pt x="296" y="294"/>
                  </a:lnTo>
                  <a:lnTo>
                    <a:pt x="292" y="297"/>
                  </a:lnTo>
                  <a:lnTo>
                    <a:pt x="288" y="300"/>
                  </a:lnTo>
                  <a:lnTo>
                    <a:pt x="285" y="304"/>
                  </a:lnTo>
                  <a:lnTo>
                    <a:pt x="268" y="318"/>
                  </a:lnTo>
                  <a:lnTo>
                    <a:pt x="260" y="324"/>
                  </a:lnTo>
                  <a:lnTo>
                    <a:pt x="251" y="330"/>
                  </a:lnTo>
                  <a:lnTo>
                    <a:pt x="243" y="334"/>
                  </a:lnTo>
                  <a:lnTo>
                    <a:pt x="234" y="339"/>
                  </a:lnTo>
                  <a:lnTo>
                    <a:pt x="225" y="342"/>
                  </a:lnTo>
                  <a:lnTo>
                    <a:pt x="217" y="346"/>
                  </a:lnTo>
                  <a:lnTo>
                    <a:pt x="208" y="348"/>
                  </a:lnTo>
                  <a:lnTo>
                    <a:pt x="199" y="351"/>
                  </a:lnTo>
                  <a:lnTo>
                    <a:pt x="190" y="353"/>
                  </a:lnTo>
                  <a:lnTo>
                    <a:pt x="181" y="354"/>
                  </a:lnTo>
                  <a:lnTo>
                    <a:pt x="172" y="356"/>
                  </a:lnTo>
                  <a:lnTo>
                    <a:pt x="163" y="358"/>
                  </a:lnTo>
                  <a:lnTo>
                    <a:pt x="154" y="359"/>
                  </a:lnTo>
                  <a:lnTo>
                    <a:pt x="145" y="360"/>
                  </a:lnTo>
                  <a:lnTo>
                    <a:pt x="136" y="361"/>
                  </a:lnTo>
                  <a:lnTo>
                    <a:pt x="127" y="362"/>
                  </a:lnTo>
                  <a:lnTo>
                    <a:pt x="118" y="363"/>
                  </a:lnTo>
                  <a:lnTo>
                    <a:pt x="109" y="364"/>
                  </a:lnTo>
                  <a:lnTo>
                    <a:pt x="99" y="365"/>
                  </a:lnTo>
                  <a:lnTo>
                    <a:pt x="90" y="366"/>
                  </a:lnTo>
                  <a:lnTo>
                    <a:pt x="81" y="368"/>
                  </a:lnTo>
                  <a:lnTo>
                    <a:pt x="72" y="370"/>
                  </a:lnTo>
                  <a:lnTo>
                    <a:pt x="63" y="372"/>
                  </a:lnTo>
                  <a:lnTo>
                    <a:pt x="53" y="374"/>
                  </a:lnTo>
                  <a:lnTo>
                    <a:pt x="45" y="378"/>
                  </a:lnTo>
                  <a:lnTo>
                    <a:pt x="35" y="381"/>
                  </a:lnTo>
                  <a:lnTo>
                    <a:pt x="26" y="385"/>
                  </a:lnTo>
                  <a:lnTo>
                    <a:pt x="17" y="389"/>
                  </a:lnTo>
                  <a:lnTo>
                    <a:pt x="9" y="394"/>
                  </a:lnTo>
                  <a:lnTo>
                    <a:pt x="0" y="400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31" name="Freeform 31"/>
            <p:cNvSpPr>
              <a:spLocks/>
            </p:cNvSpPr>
            <p:nvPr/>
          </p:nvSpPr>
          <p:spPr bwMode="auto">
            <a:xfrm>
              <a:off x="2539" y="1015"/>
              <a:ext cx="184" cy="620"/>
            </a:xfrm>
            <a:custGeom>
              <a:avLst/>
              <a:gdLst/>
              <a:ahLst/>
              <a:cxnLst>
                <a:cxn ang="0">
                  <a:pos x="4" y="11"/>
                </a:cxn>
                <a:cxn ang="0">
                  <a:pos x="7" y="25"/>
                </a:cxn>
                <a:cxn ang="0">
                  <a:pos x="11" y="41"/>
                </a:cxn>
                <a:cxn ang="0">
                  <a:pos x="14" y="58"/>
                </a:cxn>
                <a:cxn ang="0">
                  <a:pos x="17" y="75"/>
                </a:cxn>
                <a:cxn ang="0">
                  <a:pos x="21" y="92"/>
                </a:cxn>
                <a:cxn ang="0">
                  <a:pos x="25" y="108"/>
                </a:cxn>
                <a:cxn ang="0">
                  <a:pos x="29" y="123"/>
                </a:cxn>
                <a:cxn ang="0">
                  <a:pos x="35" y="136"/>
                </a:cxn>
                <a:cxn ang="0">
                  <a:pos x="42" y="147"/>
                </a:cxn>
                <a:cxn ang="0">
                  <a:pos x="55" y="157"/>
                </a:cxn>
                <a:cxn ang="0">
                  <a:pos x="65" y="163"/>
                </a:cxn>
                <a:cxn ang="0">
                  <a:pos x="73" y="167"/>
                </a:cxn>
                <a:cxn ang="0">
                  <a:pos x="81" y="171"/>
                </a:cxn>
                <a:cxn ang="0">
                  <a:pos x="89" y="174"/>
                </a:cxn>
                <a:cxn ang="0">
                  <a:pos x="95" y="177"/>
                </a:cxn>
                <a:cxn ang="0">
                  <a:pos x="99" y="182"/>
                </a:cxn>
                <a:cxn ang="0">
                  <a:pos x="104" y="189"/>
                </a:cxn>
                <a:cxn ang="0">
                  <a:pos x="107" y="198"/>
                </a:cxn>
                <a:cxn ang="0">
                  <a:pos x="109" y="211"/>
                </a:cxn>
                <a:cxn ang="0">
                  <a:pos x="111" y="229"/>
                </a:cxn>
                <a:cxn ang="0">
                  <a:pos x="111" y="253"/>
                </a:cxn>
                <a:cxn ang="0">
                  <a:pos x="111" y="269"/>
                </a:cxn>
                <a:cxn ang="0">
                  <a:pos x="111" y="283"/>
                </a:cxn>
                <a:cxn ang="0">
                  <a:pos x="111" y="295"/>
                </a:cxn>
                <a:cxn ang="0">
                  <a:pos x="113" y="307"/>
                </a:cxn>
                <a:cxn ang="0">
                  <a:pos x="114" y="319"/>
                </a:cxn>
                <a:cxn ang="0">
                  <a:pos x="117" y="330"/>
                </a:cxn>
                <a:cxn ang="0">
                  <a:pos x="122" y="341"/>
                </a:cxn>
                <a:cxn ang="0">
                  <a:pos x="129" y="353"/>
                </a:cxn>
                <a:cxn ang="0">
                  <a:pos x="139" y="367"/>
                </a:cxn>
                <a:cxn ang="0">
                  <a:pos x="150" y="379"/>
                </a:cxn>
                <a:cxn ang="0">
                  <a:pos x="157" y="384"/>
                </a:cxn>
                <a:cxn ang="0">
                  <a:pos x="163" y="387"/>
                </a:cxn>
                <a:cxn ang="0">
                  <a:pos x="168" y="388"/>
                </a:cxn>
                <a:cxn ang="0">
                  <a:pos x="172" y="389"/>
                </a:cxn>
                <a:cxn ang="0">
                  <a:pos x="176" y="391"/>
                </a:cxn>
                <a:cxn ang="0">
                  <a:pos x="179" y="394"/>
                </a:cxn>
                <a:cxn ang="0">
                  <a:pos x="181" y="399"/>
                </a:cxn>
                <a:cxn ang="0">
                  <a:pos x="182" y="407"/>
                </a:cxn>
                <a:cxn ang="0">
                  <a:pos x="183" y="418"/>
                </a:cxn>
                <a:cxn ang="0">
                  <a:pos x="182" y="441"/>
                </a:cxn>
                <a:cxn ang="0">
                  <a:pos x="179" y="458"/>
                </a:cxn>
                <a:cxn ang="0">
                  <a:pos x="176" y="475"/>
                </a:cxn>
                <a:cxn ang="0">
                  <a:pos x="171" y="492"/>
                </a:cxn>
                <a:cxn ang="0">
                  <a:pos x="167" y="509"/>
                </a:cxn>
                <a:cxn ang="0">
                  <a:pos x="162" y="526"/>
                </a:cxn>
                <a:cxn ang="0">
                  <a:pos x="159" y="543"/>
                </a:cxn>
                <a:cxn ang="0">
                  <a:pos x="156" y="561"/>
                </a:cxn>
                <a:cxn ang="0">
                  <a:pos x="155" y="579"/>
                </a:cxn>
                <a:cxn ang="0">
                  <a:pos x="155" y="599"/>
                </a:cxn>
                <a:cxn ang="0">
                  <a:pos x="159" y="619"/>
                </a:cxn>
              </a:cxnLst>
              <a:rect l="0" t="0" r="r" b="b"/>
              <a:pathLst>
                <a:path w="184" h="620">
                  <a:moveTo>
                    <a:pt x="0" y="0"/>
                  </a:moveTo>
                  <a:lnTo>
                    <a:pt x="3" y="7"/>
                  </a:lnTo>
                  <a:lnTo>
                    <a:pt x="4" y="11"/>
                  </a:lnTo>
                  <a:lnTo>
                    <a:pt x="5" y="16"/>
                  </a:lnTo>
                  <a:lnTo>
                    <a:pt x="6" y="21"/>
                  </a:lnTo>
                  <a:lnTo>
                    <a:pt x="7" y="25"/>
                  </a:lnTo>
                  <a:lnTo>
                    <a:pt x="8" y="31"/>
                  </a:lnTo>
                  <a:lnTo>
                    <a:pt x="9" y="36"/>
                  </a:lnTo>
                  <a:lnTo>
                    <a:pt x="11" y="41"/>
                  </a:lnTo>
                  <a:lnTo>
                    <a:pt x="11" y="47"/>
                  </a:lnTo>
                  <a:lnTo>
                    <a:pt x="13" y="52"/>
                  </a:lnTo>
                  <a:lnTo>
                    <a:pt x="14" y="58"/>
                  </a:lnTo>
                  <a:lnTo>
                    <a:pt x="15" y="63"/>
                  </a:lnTo>
                  <a:lnTo>
                    <a:pt x="16" y="69"/>
                  </a:lnTo>
                  <a:lnTo>
                    <a:pt x="17" y="75"/>
                  </a:lnTo>
                  <a:lnTo>
                    <a:pt x="18" y="81"/>
                  </a:lnTo>
                  <a:lnTo>
                    <a:pt x="19" y="86"/>
                  </a:lnTo>
                  <a:lnTo>
                    <a:pt x="21" y="92"/>
                  </a:lnTo>
                  <a:lnTo>
                    <a:pt x="22" y="97"/>
                  </a:lnTo>
                  <a:lnTo>
                    <a:pt x="23" y="103"/>
                  </a:lnTo>
                  <a:lnTo>
                    <a:pt x="25" y="108"/>
                  </a:lnTo>
                  <a:lnTo>
                    <a:pt x="26" y="113"/>
                  </a:lnTo>
                  <a:lnTo>
                    <a:pt x="28" y="118"/>
                  </a:lnTo>
                  <a:lnTo>
                    <a:pt x="29" y="123"/>
                  </a:lnTo>
                  <a:lnTo>
                    <a:pt x="31" y="128"/>
                  </a:lnTo>
                  <a:lnTo>
                    <a:pt x="33" y="132"/>
                  </a:lnTo>
                  <a:lnTo>
                    <a:pt x="35" y="136"/>
                  </a:lnTo>
                  <a:lnTo>
                    <a:pt x="37" y="140"/>
                  </a:lnTo>
                  <a:lnTo>
                    <a:pt x="40" y="143"/>
                  </a:lnTo>
                  <a:lnTo>
                    <a:pt x="42" y="147"/>
                  </a:lnTo>
                  <a:lnTo>
                    <a:pt x="45" y="149"/>
                  </a:lnTo>
                  <a:lnTo>
                    <a:pt x="48" y="152"/>
                  </a:lnTo>
                  <a:lnTo>
                    <a:pt x="55" y="157"/>
                  </a:lnTo>
                  <a:lnTo>
                    <a:pt x="58" y="159"/>
                  </a:lnTo>
                  <a:lnTo>
                    <a:pt x="61" y="161"/>
                  </a:lnTo>
                  <a:lnTo>
                    <a:pt x="65" y="163"/>
                  </a:lnTo>
                  <a:lnTo>
                    <a:pt x="68" y="165"/>
                  </a:lnTo>
                  <a:lnTo>
                    <a:pt x="71" y="166"/>
                  </a:lnTo>
                  <a:lnTo>
                    <a:pt x="73" y="167"/>
                  </a:lnTo>
                  <a:lnTo>
                    <a:pt x="76" y="169"/>
                  </a:lnTo>
                  <a:lnTo>
                    <a:pt x="79" y="170"/>
                  </a:lnTo>
                  <a:lnTo>
                    <a:pt x="81" y="171"/>
                  </a:lnTo>
                  <a:lnTo>
                    <a:pt x="84" y="172"/>
                  </a:lnTo>
                  <a:lnTo>
                    <a:pt x="86" y="173"/>
                  </a:lnTo>
                  <a:lnTo>
                    <a:pt x="89" y="174"/>
                  </a:lnTo>
                  <a:lnTo>
                    <a:pt x="91" y="175"/>
                  </a:lnTo>
                  <a:lnTo>
                    <a:pt x="93" y="176"/>
                  </a:lnTo>
                  <a:lnTo>
                    <a:pt x="95" y="177"/>
                  </a:lnTo>
                  <a:lnTo>
                    <a:pt x="96" y="179"/>
                  </a:lnTo>
                  <a:lnTo>
                    <a:pt x="98" y="180"/>
                  </a:lnTo>
                  <a:lnTo>
                    <a:pt x="99" y="182"/>
                  </a:lnTo>
                  <a:lnTo>
                    <a:pt x="101" y="184"/>
                  </a:lnTo>
                  <a:lnTo>
                    <a:pt x="103" y="186"/>
                  </a:lnTo>
                  <a:lnTo>
                    <a:pt x="104" y="189"/>
                  </a:lnTo>
                  <a:lnTo>
                    <a:pt x="105" y="192"/>
                  </a:lnTo>
                  <a:lnTo>
                    <a:pt x="106" y="195"/>
                  </a:lnTo>
                  <a:lnTo>
                    <a:pt x="107" y="198"/>
                  </a:lnTo>
                  <a:lnTo>
                    <a:pt x="108" y="202"/>
                  </a:lnTo>
                  <a:lnTo>
                    <a:pt x="109" y="207"/>
                  </a:lnTo>
                  <a:lnTo>
                    <a:pt x="109" y="211"/>
                  </a:lnTo>
                  <a:lnTo>
                    <a:pt x="110" y="217"/>
                  </a:lnTo>
                  <a:lnTo>
                    <a:pt x="111" y="222"/>
                  </a:lnTo>
                  <a:lnTo>
                    <a:pt x="111" y="229"/>
                  </a:lnTo>
                  <a:lnTo>
                    <a:pt x="111" y="241"/>
                  </a:lnTo>
                  <a:lnTo>
                    <a:pt x="111" y="247"/>
                  </a:lnTo>
                  <a:lnTo>
                    <a:pt x="111" y="253"/>
                  </a:lnTo>
                  <a:lnTo>
                    <a:pt x="111" y="259"/>
                  </a:lnTo>
                  <a:lnTo>
                    <a:pt x="111" y="264"/>
                  </a:lnTo>
                  <a:lnTo>
                    <a:pt x="111" y="269"/>
                  </a:lnTo>
                  <a:lnTo>
                    <a:pt x="111" y="274"/>
                  </a:lnTo>
                  <a:lnTo>
                    <a:pt x="111" y="278"/>
                  </a:lnTo>
                  <a:lnTo>
                    <a:pt x="111" y="283"/>
                  </a:lnTo>
                  <a:lnTo>
                    <a:pt x="111" y="287"/>
                  </a:lnTo>
                  <a:lnTo>
                    <a:pt x="111" y="291"/>
                  </a:lnTo>
                  <a:lnTo>
                    <a:pt x="111" y="295"/>
                  </a:lnTo>
                  <a:lnTo>
                    <a:pt x="112" y="299"/>
                  </a:lnTo>
                  <a:lnTo>
                    <a:pt x="112" y="303"/>
                  </a:lnTo>
                  <a:lnTo>
                    <a:pt x="113" y="307"/>
                  </a:lnTo>
                  <a:lnTo>
                    <a:pt x="113" y="311"/>
                  </a:lnTo>
                  <a:lnTo>
                    <a:pt x="113" y="315"/>
                  </a:lnTo>
                  <a:lnTo>
                    <a:pt x="114" y="319"/>
                  </a:lnTo>
                  <a:lnTo>
                    <a:pt x="115" y="322"/>
                  </a:lnTo>
                  <a:lnTo>
                    <a:pt x="116" y="326"/>
                  </a:lnTo>
                  <a:lnTo>
                    <a:pt x="117" y="330"/>
                  </a:lnTo>
                  <a:lnTo>
                    <a:pt x="119" y="333"/>
                  </a:lnTo>
                  <a:lnTo>
                    <a:pt x="121" y="337"/>
                  </a:lnTo>
                  <a:lnTo>
                    <a:pt x="122" y="341"/>
                  </a:lnTo>
                  <a:lnTo>
                    <a:pt x="125" y="345"/>
                  </a:lnTo>
                  <a:lnTo>
                    <a:pt x="127" y="349"/>
                  </a:lnTo>
                  <a:lnTo>
                    <a:pt x="129" y="353"/>
                  </a:lnTo>
                  <a:lnTo>
                    <a:pt x="132" y="357"/>
                  </a:lnTo>
                  <a:lnTo>
                    <a:pt x="135" y="362"/>
                  </a:lnTo>
                  <a:lnTo>
                    <a:pt x="139" y="367"/>
                  </a:lnTo>
                  <a:lnTo>
                    <a:pt x="143" y="371"/>
                  </a:lnTo>
                  <a:lnTo>
                    <a:pt x="148" y="377"/>
                  </a:lnTo>
                  <a:lnTo>
                    <a:pt x="150" y="379"/>
                  </a:lnTo>
                  <a:lnTo>
                    <a:pt x="153" y="381"/>
                  </a:lnTo>
                  <a:lnTo>
                    <a:pt x="155" y="383"/>
                  </a:lnTo>
                  <a:lnTo>
                    <a:pt x="157" y="384"/>
                  </a:lnTo>
                  <a:lnTo>
                    <a:pt x="159" y="385"/>
                  </a:lnTo>
                  <a:lnTo>
                    <a:pt x="161" y="386"/>
                  </a:lnTo>
                  <a:lnTo>
                    <a:pt x="163" y="387"/>
                  </a:lnTo>
                  <a:lnTo>
                    <a:pt x="165" y="387"/>
                  </a:lnTo>
                  <a:lnTo>
                    <a:pt x="166" y="388"/>
                  </a:lnTo>
                  <a:lnTo>
                    <a:pt x="168" y="388"/>
                  </a:lnTo>
                  <a:lnTo>
                    <a:pt x="169" y="389"/>
                  </a:lnTo>
                  <a:lnTo>
                    <a:pt x="171" y="389"/>
                  </a:lnTo>
                  <a:lnTo>
                    <a:pt x="172" y="389"/>
                  </a:lnTo>
                  <a:lnTo>
                    <a:pt x="173" y="390"/>
                  </a:lnTo>
                  <a:lnTo>
                    <a:pt x="175" y="391"/>
                  </a:lnTo>
                  <a:lnTo>
                    <a:pt x="176" y="391"/>
                  </a:lnTo>
                  <a:lnTo>
                    <a:pt x="177" y="392"/>
                  </a:lnTo>
                  <a:lnTo>
                    <a:pt x="178" y="393"/>
                  </a:lnTo>
                  <a:lnTo>
                    <a:pt x="179" y="394"/>
                  </a:lnTo>
                  <a:lnTo>
                    <a:pt x="179" y="395"/>
                  </a:lnTo>
                  <a:lnTo>
                    <a:pt x="180" y="397"/>
                  </a:lnTo>
                  <a:lnTo>
                    <a:pt x="181" y="399"/>
                  </a:lnTo>
                  <a:lnTo>
                    <a:pt x="181" y="401"/>
                  </a:lnTo>
                  <a:lnTo>
                    <a:pt x="181" y="404"/>
                  </a:lnTo>
                  <a:lnTo>
                    <a:pt x="182" y="407"/>
                  </a:lnTo>
                  <a:lnTo>
                    <a:pt x="182" y="410"/>
                  </a:lnTo>
                  <a:lnTo>
                    <a:pt x="182" y="414"/>
                  </a:lnTo>
                  <a:lnTo>
                    <a:pt x="183" y="418"/>
                  </a:lnTo>
                  <a:lnTo>
                    <a:pt x="183" y="423"/>
                  </a:lnTo>
                  <a:lnTo>
                    <a:pt x="183" y="429"/>
                  </a:lnTo>
                  <a:lnTo>
                    <a:pt x="182" y="441"/>
                  </a:lnTo>
                  <a:lnTo>
                    <a:pt x="181" y="447"/>
                  </a:lnTo>
                  <a:lnTo>
                    <a:pt x="180" y="452"/>
                  </a:lnTo>
                  <a:lnTo>
                    <a:pt x="179" y="458"/>
                  </a:lnTo>
                  <a:lnTo>
                    <a:pt x="178" y="464"/>
                  </a:lnTo>
                  <a:lnTo>
                    <a:pt x="177" y="470"/>
                  </a:lnTo>
                  <a:lnTo>
                    <a:pt x="176" y="475"/>
                  </a:lnTo>
                  <a:lnTo>
                    <a:pt x="174" y="481"/>
                  </a:lnTo>
                  <a:lnTo>
                    <a:pt x="173" y="487"/>
                  </a:lnTo>
                  <a:lnTo>
                    <a:pt x="171" y="492"/>
                  </a:lnTo>
                  <a:lnTo>
                    <a:pt x="170" y="498"/>
                  </a:lnTo>
                  <a:lnTo>
                    <a:pt x="168" y="503"/>
                  </a:lnTo>
                  <a:lnTo>
                    <a:pt x="167" y="509"/>
                  </a:lnTo>
                  <a:lnTo>
                    <a:pt x="165" y="515"/>
                  </a:lnTo>
                  <a:lnTo>
                    <a:pt x="164" y="521"/>
                  </a:lnTo>
                  <a:lnTo>
                    <a:pt x="162" y="526"/>
                  </a:lnTo>
                  <a:lnTo>
                    <a:pt x="161" y="532"/>
                  </a:lnTo>
                  <a:lnTo>
                    <a:pt x="160" y="538"/>
                  </a:lnTo>
                  <a:lnTo>
                    <a:pt x="159" y="543"/>
                  </a:lnTo>
                  <a:lnTo>
                    <a:pt x="157" y="549"/>
                  </a:lnTo>
                  <a:lnTo>
                    <a:pt x="157" y="555"/>
                  </a:lnTo>
                  <a:lnTo>
                    <a:pt x="156" y="561"/>
                  </a:lnTo>
                  <a:lnTo>
                    <a:pt x="155" y="567"/>
                  </a:lnTo>
                  <a:lnTo>
                    <a:pt x="155" y="573"/>
                  </a:lnTo>
                  <a:lnTo>
                    <a:pt x="155" y="579"/>
                  </a:lnTo>
                  <a:lnTo>
                    <a:pt x="155" y="586"/>
                  </a:lnTo>
                  <a:lnTo>
                    <a:pt x="155" y="592"/>
                  </a:lnTo>
                  <a:lnTo>
                    <a:pt x="155" y="599"/>
                  </a:lnTo>
                  <a:lnTo>
                    <a:pt x="156" y="605"/>
                  </a:lnTo>
                  <a:lnTo>
                    <a:pt x="157" y="612"/>
                  </a:lnTo>
                  <a:lnTo>
                    <a:pt x="159" y="619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32" name="Freeform 32"/>
            <p:cNvSpPr>
              <a:spLocks/>
            </p:cNvSpPr>
            <p:nvPr/>
          </p:nvSpPr>
          <p:spPr bwMode="auto">
            <a:xfrm>
              <a:off x="1645" y="1656"/>
              <a:ext cx="373" cy="342"/>
            </a:xfrm>
            <a:custGeom>
              <a:avLst/>
              <a:gdLst/>
              <a:ahLst/>
              <a:cxnLst>
                <a:cxn ang="0">
                  <a:pos x="11" y="2"/>
                </a:cxn>
                <a:cxn ang="0">
                  <a:pos x="23" y="0"/>
                </a:cxn>
                <a:cxn ang="0">
                  <a:pos x="37" y="0"/>
                </a:cxn>
                <a:cxn ang="0">
                  <a:pos x="50" y="4"/>
                </a:cxn>
                <a:cxn ang="0">
                  <a:pos x="64" y="10"/>
                </a:cxn>
                <a:cxn ang="0">
                  <a:pos x="78" y="18"/>
                </a:cxn>
                <a:cxn ang="0">
                  <a:pos x="91" y="27"/>
                </a:cxn>
                <a:cxn ang="0">
                  <a:pos x="105" y="38"/>
                </a:cxn>
                <a:cxn ang="0">
                  <a:pos x="117" y="49"/>
                </a:cxn>
                <a:cxn ang="0">
                  <a:pos x="129" y="62"/>
                </a:cxn>
                <a:cxn ang="0">
                  <a:pos x="140" y="74"/>
                </a:cxn>
                <a:cxn ang="0">
                  <a:pos x="150" y="87"/>
                </a:cxn>
                <a:cxn ang="0">
                  <a:pos x="159" y="99"/>
                </a:cxn>
                <a:cxn ang="0">
                  <a:pos x="165" y="111"/>
                </a:cxn>
                <a:cxn ang="0">
                  <a:pos x="171" y="121"/>
                </a:cxn>
                <a:cxn ang="0">
                  <a:pos x="174" y="131"/>
                </a:cxn>
                <a:cxn ang="0">
                  <a:pos x="183" y="158"/>
                </a:cxn>
                <a:cxn ang="0">
                  <a:pos x="191" y="173"/>
                </a:cxn>
                <a:cxn ang="0">
                  <a:pos x="200" y="185"/>
                </a:cxn>
                <a:cxn ang="0">
                  <a:pos x="211" y="196"/>
                </a:cxn>
                <a:cxn ang="0">
                  <a:pos x="222" y="205"/>
                </a:cxn>
                <a:cxn ang="0">
                  <a:pos x="234" y="212"/>
                </a:cxn>
                <a:cxn ang="0">
                  <a:pos x="247" y="220"/>
                </a:cxn>
                <a:cxn ang="0">
                  <a:pos x="260" y="226"/>
                </a:cxn>
                <a:cxn ang="0">
                  <a:pos x="273" y="233"/>
                </a:cxn>
                <a:cxn ang="0">
                  <a:pos x="287" y="240"/>
                </a:cxn>
                <a:cxn ang="0">
                  <a:pos x="299" y="248"/>
                </a:cxn>
                <a:cxn ang="0">
                  <a:pos x="312" y="256"/>
                </a:cxn>
                <a:cxn ang="0">
                  <a:pos x="323" y="267"/>
                </a:cxn>
                <a:cxn ang="0">
                  <a:pos x="334" y="279"/>
                </a:cxn>
                <a:cxn ang="0">
                  <a:pos x="344" y="294"/>
                </a:cxn>
                <a:cxn ang="0">
                  <a:pos x="349" y="305"/>
                </a:cxn>
                <a:cxn ang="0">
                  <a:pos x="351" y="308"/>
                </a:cxn>
                <a:cxn ang="0">
                  <a:pos x="352" y="310"/>
                </a:cxn>
                <a:cxn ang="0">
                  <a:pos x="353" y="313"/>
                </a:cxn>
                <a:cxn ang="0">
                  <a:pos x="354" y="315"/>
                </a:cxn>
                <a:cxn ang="0">
                  <a:pos x="356" y="318"/>
                </a:cxn>
                <a:cxn ang="0">
                  <a:pos x="357" y="320"/>
                </a:cxn>
                <a:cxn ang="0">
                  <a:pos x="359" y="323"/>
                </a:cxn>
                <a:cxn ang="0">
                  <a:pos x="360" y="325"/>
                </a:cxn>
                <a:cxn ang="0">
                  <a:pos x="361" y="328"/>
                </a:cxn>
                <a:cxn ang="0">
                  <a:pos x="363" y="330"/>
                </a:cxn>
                <a:cxn ang="0">
                  <a:pos x="365" y="332"/>
                </a:cxn>
                <a:cxn ang="0">
                  <a:pos x="366" y="334"/>
                </a:cxn>
                <a:cxn ang="0">
                  <a:pos x="368" y="336"/>
                </a:cxn>
                <a:cxn ang="0">
                  <a:pos x="370" y="338"/>
                </a:cxn>
                <a:cxn ang="0">
                  <a:pos x="372" y="341"/>
                </a:cxn>
              </a:cxnLst>
              <a:rect l="0" t="0" r="r" b="b"/>
              <a:pathLst>
                <a:path w="373" h="342">
                  <a:moveTo>
                    <a:pt x="0" y="7"/>
                  </a:moveTo>
                  <a:lnTo>
                    <a:pt x="11" y="2"/>
                  </a:lnTo>
                  <a:lnTo>
                    <a:pt x="17" y="0"/>
                  </a:lnTo>
                  <a:lnTo>
                    <a:pt x="23" y="0"/>
                  </a:lnTo>
                  <a:lnTo>
                    <a:pt x="30" y="0"/>
                  </a:lnTo>
                  <a:lnTo>
                    <a:pt x="37" y="0"/>
                  </a:lnTo>
                  <a:lnTo>
                    <a:pt x="43" y="2"/>
                  </a:lnTo>
                  <a:lnTo>
                    <a:pt x="50" y="4"/>
                  </a:lnTo>
                  <a:lnTo>
                    <a:pt x="57" y="7"/>
                  </a:lnTo>
                  <a:lnTo>
                    <a:pt x="64" y="10"/>
                  </a:lnTo>
                  <a:lnTo>
                    <a:pt x="71" y="14"/>
                  </a:lnTo>
                  <a:lnTo>
                    <a:pt x="78" y="18"/>
                  </a:lnTo>
                  <a:lnTo>
                    <a:pt x="85" y="22"/>
                  </a:lnTo>
                  <a:lnTo>
                    <a:pt x="91" y="27"/>
                  </a:lnTo>
                  <a:lnTo>
                    <a:pt x="98" y="32"/>
                  </a:lnTo>
                  <a:lnTo>
                    <a:pt x="105" y="38"/>
                  </a:lnTo>
                  <a:lnTo>
                    <a:pt x="111" y="44"/>
                  </a:lnTo>
                  <a:lnTo>
                    <a:pt x="117" y="49"/>
                  </a:lnTo>
                  <a:lnTo>
                    <a:pt x="123" y="55"/>
                  </a:lnTo>
                  <a:lnTo>
                    <a:pt x="129" y="62"/>
                  </a:lnTo>
                  <a:lnTo>
                    <a:pt x="135" y="68"/>
                  </a:lnTo>
                  <a:lnTo>
                    <a:pt x="140" y="74"/>
                  </a:lnTo>
                  <a:lnTo>
                    <a:pt x="145" y="80"/>
                  </a:lnTo>
                  <a:lnTo>
                    <a:pt x="150" y="87"/>
                  </a:lnTo>
                  <a:lnTo>
                    <a:pt x="155" y="93"/>
                  </a:lnTo>
                  <a:lnTo>
                    <a:pt x="159" y="99"/>
                  </a:lnTo>
                  <a:lnTo>
                    <a:pt x="162" y="105"/>
                  </a:lnTo>
                  <a:lnTo>
                    <a:pt x="165" y="111"/>
                  </a:lnTo>
                  <a:lnTo>
                    <a:pt x="168" y="116"/>
                  </a:lnTo>
                  <a:lnTo>
                    <a:pt x="171" y="121"/>
                  </a:lnTo>
                  <a:lnTo>
                    <a:pt x="172" y="126"/>
                  </a:lnTo>
                  <a:lnTo>
                    <a:pt x="174" y="131"/>
                  </a:lnTo>
                  <a:lnTo>
                    <a:pt x="179" y="150"/>
                  </a:lnTo>
                  <a:lnTo>
                    <a:pt x="183" y="158"/>
                  </a:lnTo>
                  <a:lnTo>
                    <a:pt x="187" y="166"/>
                  </a:lnTo>
                  <a:lnTo>
                    <a:pt x="191" y="173"/>
                  </a:lnTo>
                  <a:lnTo>
                    <a:pt x="195" y="179"/>
                  </a:lnTo>
                  <a:lnTo>
                    <a:pt x="200" y="185"/>
                  </a:lnTo>
                  <a:lnTo>
                    <a:pt x="205" y="191"/>
                  </a:lnTo>
                  <a:lnTo>
                    <a:pt x="211" y="196"/>
                  </a:lnTo>
                  <a:lnTo>
                    <a:pt x="216" y="200"/>
                  </a:lnTo>
                  <a:lnTo>
                    <a:pt x="222" y="205"/>
                  </a:lnTo>
                  <a:lnTo>
                    <a:pt x="228" y="209"/>
                  </a:lnTo>
                  <a:lnTo>
                    <a:pt x="234" y="212"/>
                  </a:lnTo>
                  <a:lnTo>
                    <a:pt x="241" y="216"/>
                  </a:lnTo>
                  <a:lnTo>
                    <a:pt x="247" y="220"/>
                  </a:lnTo>
                  <a:lnTo>
                    <a:pt x="254" y="223"/>
                  </a:lnTo>
                  <a:lnTo>
                    <a:pt x="260" y="226"/>
                  </a:lnTo>
                  <a:lnTo>
                    <a:pt x="267" y="230"/>
                  </a:lnTo>
                  <a:lnTo>
                    <a:pt x="273" y="233"/>
                  </a:lnTo>
                  <a:lnTo>
                    <a:pt x="280" y="236"/>
                  </a:lnTo>
                  <a:lnTo>
                    <a:pt x="287" y="240"/>
                  </a:lnTo>
                  <a:lnTo>
                    <a:pt x="293" y="244"/>
                  </a:lnTo>
                  <a:lnTo>
                    <a:pt x="299" y="248"/>
                  </a:lnTo>
                  <a:lnTo>
                    <a:pt x="305" y="252"/>
                  </a:lnTo>
                  <a:lnTo>
                    <a:pt x="312" y="256"/>
                  </a:lnTo>
                  <a:lnTo>
                    <a:pt x="317" y="262"/>
                  </a:lnTo>
                  <a:lnTo>
                    <a:pt x="323" y="267"/>
                  </a:lnTo>
                  <a:lnTo>
                    <a:pt x="329" y="273"/>
                  </a:lnTo>
                  <a:lnTo>
                    <a:pt x="334" y="279"/>
                  </a:lnTo>
                  <a:lnTo>
                    <a:pt x="339" y="286"/>
                  </a:lnTo>
                  <a:lnTo>
                    <a:pt x="344" y="294"/>
                  </a:lnTo>
                  <a:lnTo>
                    <a:pt x="348" y="302"/>
                  </a:lnTo>
                  <a:lnTo>
                    <a:pt x="349" y="305"/>
                  </a:lnTo>
                  <a:lnTo>
                    <a:pt x="350" y="306"/>
                  </a:lnTo>
                  <a:lnTo>
                    <a:pt x="351" y="308"/>
                  </a:lnTo>
                  <a:lnTo>
                    <a:pt x="351" y="309"/>
                  </a:lnTo>
                  <a:lnTo>
                    <a:pt x="352" y="310"/>
                  </a:lnTo>
                  <a:lnTo>
                    <a:pt x="352" y="311"/>
                  </a:lnTo>
                  <a:lnTo>
                    <a:pt x="353" y="313"/>
                  </a:lnTo>
                  <a:lnTo>
                    <a:pt x="353" y="314"/>
                  </a:lnTo>
                  <a:lnTo>
                    <a:pt x="354" y="315"/>
                  </a:lnTo>
                  <a:lnTo>
                    <a:pt x="355" y="316"/>
                  </a:lnTo>
                  <a:lnTo>
                    <a:pt x="356" y="318"/>
                  </a:lnTo>
                  <a:lnTo>
                    <a:pt x="356" y="319"/>
                  </a:lnTo>
                  <a:lnTo>
                    <a:pt x="357" y="320"/>
                  </a:lnTo>
                  <a:lnTo>
                    <a:pt x="358" y="322"/>
                  </a:lnTo>
                  <a:lnTo>
                    <a:pt x="359" y="323"/>
                  </a:lnTo>
                  <a:lnTo>
                    <a:pt x="359" y="324"/>
                  </a:lnTo>
                  <a:lnTo>
                    <a:pt x="360" y="325"/>
                  </a:lnTo>
                  <a:lnTo>
                    <a:pt x="361" y="326"/>
                  </a:lnTo>
                  <a:lnTo>
                    <a:pt x="361" y="328"/>
                  </a:lnTo>
                  <a:lnTo>
                    <a:pt x="362" y="329"/>
                  </a:lnTo>
                  <a:lnTo>
                    <a:pt x="363" y="330"/>
                  </a:lnTo>
                  <a:lnTo>
                    <a:pt x="364" y="331"/>
                  </a:lnTo>
                  <a:lnTo>
                    <a:pt x="365" y="332"/>
                  </a:lnTo>
                  <a:lnTo>
                    <a:pt x="365" y="333"/>
                  </a:lnTo>
                  <a:lnTo>
                    <a:pt x="366" y="334"/>
                  </a:lnTo>
                  <a:lnTo>
                    <a:pt x="367" y="336"/>
                  </a:lnTo>
                  <a:lnTo>
                    <a:pt x="368" y="336"/>
                  </a:lnTo>
                  <a:lnTo>
                    <a:pt x="369" y="338"/>
                  </a:lnTo>
                  <a:lnTo>
                    <a:pt x="370" y="338"/>
                  </a:lnTo>
                  <a:lnTo>
                    <a:pt x="371" y="340"/>
                  </a:lnTo>
                  <a:lnTo>
                    <a:pt x="372" y="341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33" name="Freeform 33"/>
            <p:cNvSpPr>
              <a:spLocks/>
            </p:cNvSpPr>
            <p:nvPr/>
          </p:nvSpPr>
          <p:spPr bwMode="auto">
            <a:xfrm>
              <a:off x="3782" y="3198"/>
              <a:ext cx="112" cy="191"/>
            </a:xfrm>
            <a:custGeom>
              <a:avLst/>
              <a:gdLst/>
              <a:ahLst/>
              <a:cxnLst>
                <a:cxn ang="0">
                  <a:pos x="111" y="0"/>
                </a:cxn>
                <a:cxn ang="0">
                  <a:pos x="97" y="1"/>
                </a:cxn>
                <a:cxn ang="0">
                  <a:pos x="90" y="3"/>
                </a:cxn>
                <a:cxn ang="0">
                  <a:pos x="85" y="5"/>
                </a:cxn>
                <a:cxn ang="0">
                  <a:pos x="79" y="8"/>
                </a:cxn>
                <a:cxn ang="0">
                  <a:pos x="74" y="12"/>
                </a:cxn>
                <a:cxn ang="0">
                  <a:pos x="70" y="16"/>
                </a:cxn>
                <a:cxn ang="0">
                  <a:pos x="65" y="21"/>
                </a:cxn>
                <a:cxn ang="0">
                  <a:pos x="61" y="26"/>
                </a:cxn>
                <a:cxn ang="0">
                  <a:pos x="58" y="32"/>
                </a:cxn>
                <a:cxn ang="0">
                  <a:pos x="54" y="38"/>
                </a:cxn>
                <a:cxn ang="0">
                  <a:pos x="51" y="44"/>
                </a:cxn>
                <a:cxn ang="0">
                  <a:pos x="48" y="51"/>
                </a:cxn>
                <a:cxn ang="0">
                  <a:pos x="45" y="58"/>
                </a:cxn>
                <a:cxn ang="0">
                  <a:pos x="43" y="66"/>
                </a:cxn>
                <a:cxn ang="0">
                  <a:pos x="40" y="73"/>
                </a:cxn>
                <a:cxn ang="0">
                  <a:pos x="38" y="81"/>
                </a:cxn>
                <a:cxn ang="0">
                  <a:pos x="36" y="88"/>
                </a:cxn>
                <a:cxn ang="0">
                  <a:pos x="34" y="96"/>
                </a:cxn>
                <a:cxn ang="0">
                  <a:pos x="32" y="104"/>
                </a:cxn>
                <a:cxn ang="0">
                  <a:pos x="30" y="112"/>
                </a:cxn>
                <a:cxn ang="0">
                  <a:pos x="27" y="120"/>
                </a:cxn>
                <a:cxn ang="0">
                  <a:pos x="25" y="128"/>
                </a:cxn>
                <a:cxn ang="0">
                  <a:pos x="23" y="136"/>
                </a:cxn>
                <a:cxn ang="0">
                  <a:pos x="21" y="144"/>
                </a:cxn>
                <a:cxn ang="0">
                  <a:pos x="18" y="151"/>
                </a:cxn>
                <a:cxn ang="0">
                  <a:pos x="16" y="158"/>
                </a:cxn>
                <a:cxn ang="0">
                  <a:pos x="13" y="166"/>
                </a:cxn>
                <a:cxn ang="0">
                  <a:pos x="10" y="172"/>
                </a:cxn>
                <a:cxn ang="0">
                  <a:pos x="7" y="178"/>
                </a:cxn>
                <a:cxn ang="0">
                  <a:pos x="4" y="184"/>
                </a:cxn>
                <a:cxn ang="0">
                  <a:pos x="0" y="190"/>
                </a:cxn>
              </a:cxnLst>
              <a:rect l="0" t="0" r="r" b="b"/>
              <a:pathLst>
                <a:path w="112" h="191">
                  <a:moveTo>
                    <a:pt x="111" y="0"/>
                  </a:moveTo>
                  <a:lnTo>
                    <a:pt x="97" y="1"/>
                  </a:lnTo>
                  <a:lnTo>
                    <a:pt x="90" y="3"/>
                  </a:lnTo>
                  <a:lnTo>
                    <a:pt x="85" y="5"/>
                  </a:lnTo>
                  <a:lnTo>
                    <a:pt x="79" y="8"/>
                  </a:lnTo>
                  <a:lnTo>
                    <a:pt x="74" y="12"/>
                  </a:lnTo>
                  <a:lnTo>
                    <a:pt x="70" y="16"/>
                  </a:lnTo>
                  <a:lnTo>
                    <a:pt x="65" y="21"/>
                  </a:lnTo>
                  <a:lnTo>
                    <a:pt x="61" y="26"/>
                  </a:lnTo>
                  <a:lnTo>
                    <a:pt x="58" y="32"/>
                  </a:lnTo>
                  <a:lnTo>
                    <a:pt x="54" y="38"/>
                  </a:lnTo>
                  <a:lnTo>
                    <a:pt x="51" y="44"/>
                  </a:lnTo>
                  <a:lnTo>
                    <a:pt x="48" y="51"/>
                  </a:lnTo>
                  <a:lnTo>
                    <a:pt x="45" y="58"/>
                  </a:lnTo>
                  <a:lnTo>
                    <a:pt x="43" y="66"/>
                  </a:lnTo>
                  <a:lnTo>
                    <a:pt x="40" y="73"/>
                  </a:lnTo>
                  <a:lnTo>
                    <a:pt x="38" y="81"/>
                  </a:lnTo>
                  <a:lnTo>
                    <a:pt x="36" y="88"/>
                  </a:lnTo>
                  <a:lnTo>
                    <a:pt x="34" y="96"/>
                  </a:lnTo>
                  <a:lnTo>
                    <a:pt x="32" y="104"/>
                  </a:lnTo>
                  <a:lnTo>
                    <a:pt x="30" y="112"/>
                  </a:lnTo>
                  <a:lnTo>
                    <a:pt x="27" y="120"/>
                  </a:lnTo>
                  <a:lnTo>
                    <a:pt x="25" y="128"/>
                  </a:lnTo>
                  <a:lnTo>
                    <a:pt x="23" y="136"/>
                  </a:lnTo>
                  <a:lnTo>
                    <a:pt x="21" y="144"/>
                  </a:lnTo>
                  <a:lnTo>
                    <a:pt x="18" y="151"/>
                  </a:lnTo>
                  <a:lnTo>
                    <a:pt x="16" y="158"/>
                  </a:lnTo>
                  <a:lnTo>
                    <a:pt x="13" y="166"/>
                  </a:lnTo>
                  <a:lnTo>
                    <a:pt x="10" y="172"/>
                  </a:lnTo>
                  <a:lnTo>
                    <a:pt x="7" y="178"/>
                  </a:lnTo>
                  <a:lnTo>
                    <a:pt x="4" y="184"/>
                  </a:lnTo>
                  <a:lnTo>
                    <a:pt x="0" y="190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34" name="Freeform 34"/>
            <p:cNvSpPr>
              <a:spLocks/>
            </p:cNvSpPr>
            <p:nvPr/>
          </p:nvSpPr>
          <p:spPr bwMode="auto">
            <a:xfrm>
              <a:off x="3252" y="2661"/>
              <a:ext cx="286" cy="70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17" y="1"/>
                </a:cxn>
                <a:cxn ang="0">
                  <a:pos x="26" y="0"/>
                </a:cxn>
                <a:cxn ang="0">
                  <a:pos x="34" y="0"/>
                </a:cxn>
                <a:cxn ang="0">
                  <a:pos x="43" y="1"/>
                </a:cxn>
                <a:cxn ang="0">
                  <a:pos x="52" y="2"/>
                </a:cxn>
                <a:cxn ang="0">
                  <a:pos x="61" y="3"/>
                </a:cxn>
                <a:cxn ang="0">
                  <a:pos x="70" y="5"/>
                </a:cxn>
                <a:cxn ang="0">
                  <a:pos x="79" y="7"/>
                </a:cxn>
                <a:cxn ang="0">
                  <a:pos x="88" y="10"/>
                </a:cxn>
                <a:cxn ang="0">
                  <a:pos x="96" y="13"/>
                </a:cxn>
                <a:cxn ang="0">
                  <a:pos x="105" y="15"/>
                </a:cxn>
                <a:cxn ang="0">
                  <a:pos x="114" y="19"/>
                </a:cxn>
                <a:cxn ang="0">
                  <a:pos x="123" y="22"/>
                </a:cxn>
                <a:cxn ang="0">
                  <a:pos x="132" y="25"/>
                </a:cxn>
                <a:cxn ang="0">
                  <a:pos x="141" y="29"/>
                </a:cxn>
                <a:cxn ang="0">
                  <a:pos x="150" y="33"/>
                </a:cxn>
                <a:cxn ang="0">
                  <a:pos x="159" y="36"/>
                </a:cxn>
                <a:cxn ang="0">
                  <a:pos x="168" y="40"/>
                </a:cxn>
                <a:cxn ang="0">
                  <a:pos x="177" y="43"/>
                </a:cxn>
                <a:cxn ang="0">
                  <a:pos x="186" y="47"/>
                </a:cxn>
                <a:cxn ang="0">
                  <a:pos x="195" y="50"/>
                </a:cxn>
                <a:cxn ang="0">
                  <a:pos x="204" y="53"/>
                </a:cxn>
                <a:cxn ang="0">
                  <a:pos x="213" y="56"/>
                </a:cxn>
                <a:cxn ang="0">
                  <a:pos x="222" y="59"/>
                </a:cxn>
                <a:cxn ang="0">
                  <a:pos x="231" y="61"/>
                </a:cxn>
                <a:cxn ang="0">
                  <a:pos x="240" y="64"/>
                </a:cxn>
                <a:cxn ang="0">
                  <a:pos x="249" y="65"/>
                </a:cxn>
                <a:cxn ang="0">
                  <a:pos x="258" y="67"/>
                </a:cxn>
                <a:cxn ang="0">
                  <a:pos x="267" y="68"/>
                </a:cxn>
                <a:cxn ang="0">
                  <a:pos x="276" y="69"/>
                </a:cxn>
                <a:cxn ang="0">
                  <a:pos x="285" y="69"/>
                </a:cxn>
              </a:cxnLst>
              <a:rect l="0" t="0" r="r" b="b"/>
              <a:pathLst>
                <a:path w="286" h="70">
                  <a:moveTo>
                    <a:pt x="0" y="3"/>
                  </a:moveTo>
                  <a:lnTo>
                    <a:pt x="17" y="1"/>
                  </a:lnTo>
                  <a:lnTo>
                    <a:pt x="26" y="0"/>
                  </a:lnTo>
                  <a:lnTo>
                    <a:pt x="34" y="0"/>
                  </a:lnTo>
                  <a:lnTo>
                    <a:pt x="43" y="1"/>
                  </a:lnTo>
                  <a:lnTo>
                    <a:pt x="52" y="2"/>
                  </a:lnTo>
                  <a:lnTo>
                    <a:pt x="61" y="3"/>
                  </a:lnTo>
                  <a:lnTo>
                    <a:pt x="70" y="5"/>
                  </a:lnTo>
                  <a:lnTo>
                    <a:pt x="79" y="7"/>
                  </a:lnTo>
                  <a:lnTo>
                    <a:pt x="88" y="10"/>
                  </a:lnTo>
                  <a:lnTo>
                    <a:pt x="96" y="13"/>
                  </a:lnTo>
                  <a:lnTo>
                    <a:pt x="105" y="15"/>
                  </a:lnTo>
                  <a:lnTo>
                    <a:pt x="114" y="19"/>
                  </a:lnTo>
                  <a:lnTo>
                    <a:pt x="123" y="22"/>
                  </a:lnTo>
                  <a:lnTo>
                    <a:pt x="132" y="25"/>
                  </a:lnTo>
                  <a:lnTo>
                    <a:pt x="141" y="29"/>
                  </a:lnTo>
                  <a:lnTo>
                    <a:pt x="150" y="33"/>
                  </a:lnTo>
                  <a:lnTo>
                    <a:pt x="159" y="36"/>
                  </a:lnTo>
                  <a:lnTo>
                    <a:pt x="168" y="40"/>
                  </a:lnTo>
                  <a:lnTo>
                    <a:pt x="177" y="43"/>
                  </a:lnTo>
                  <a:lnTo>
                    <a:pt x="186" y="47"/>
                  </a:lnTo>
                  <a:lnTo>
                    <a:pt x="195" y="50"/>
                  </a:lnTo>
                  <a:lnTo>
                    <a:pt x="204" y="53"/>
                  </a:lnTo>
                  <a:lnTo>
                    <a:pt x="213" y="56"/>
                  </a:lnTo>
                  <a:lnTo>
                    <a:pt x="222" y="59"/>
                  </a:lnTo>
                  <a:lnTo>
                    <a:pt x="231" y="61"/>
                  </a:lnTo>
                  <a:lnTo>
                    <a:pt x="240" y="64"/>
                  </a:lnTo>
                  <a:lnTo>
                    <a:pt x="249" y="65"/>
                  </a:lnTo>
                  <a:lnTo>
                    <a:pt x="258" y="67"/>
                  </a:lnTo>
                  <a:lnTo>
                    <a:pt x="267" y="68"/>
                  </a:lnTo>
                  <a:lnTo>
                    <a:pt x="276" y="69"/>
                  </a:lnTo>
                  <a:lnTo>
                    <a:pt x="285" y="69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35" name="Line 35"/>
            <p:cNvSpPr>
              <a:spLocks noChangeShapeType="1"/>
            </p:cNvSpPr>
            <p:nvPr/>
          </p:nvSpPr>
          <p:spPr bwMode="auto">
            <a:xfrm flipV="1">
              <a:off x="3315" y="2559"/>
              <a:ext cx="32" cy="9"/>
            </a:xfrm>
            <a:prstGeom prst="line">
              <a:avLst/>
            </a:prstGeom>
            <a:noFill/>
            <a:ln w="7493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ZA"/>
            </a:p>
          </p:txBody>
        </p:sp>
        <p:sp>
          <p:nvSpPr>
            <p:cNvPr id="36" name="Freeform 36"/>
            <p:cNvSpPr>
              <a:spLocks/>
            </p:cNvSpPr>
            <p:nvPr/>
          </p:nvSpPr>
          <p:spPr bwMode="auto">
            <a:xfrm>
              <a:off x="1795" y="1167"/>
              <a:ext cx="366" cy="392"/>
            </a:xfrm>
            <a:custGeom>
              <a:avLst/>
              <a:gdLst/>
              <a:ahLst/>
              <a:cxnLst>
                <a:cxn ang="0">
                  <a:pos x="9" y="382"/>
                </a:cxn>
                <a:cxn ang="0">
                  <a:pos x="17" y="375"/>
                </a:cxn>
                <a:cxn ang="0">
                  <a:pos x="26" y="367"/>
                </a:cxn>
                <a:cxn ang="0">
                  <a:pos x="35" y="360"/>
                </a:cxn>
                <a:cxn ang="0">
                  <a:pos x="43" y="353"/>
                </a:cxn>
                <a:cxn ang="0">
                  <a:pos x="51" y="346"/>
                </a:cxn>
                <a:cxn ang="0">
                  <a:pos x="59" y="339"/>
                </a:cxn>
                <a:cxn ang="0">
                  <a:pos x="67" y="332"/>
                </a:cxn>
                <a:cxn ang="0">
                  <a:pos x="74" y="325"/>
                </a:cxn>
                <a:cxn ang="0">
                  <a:pos x="81" y="316"/>
                </a:cxn>
                <a:cxn ang="0">
                  <a:pos x="87" y="307"/>
                </a:cxn>
                <a:cxn ang="0">
                  <a:pos x="93" y="298"/>
                </a:cxn>
                <a:cxn ang="0">
                  <a:pos x="99" y="287"/>
                </a:cxn>
                <a:cxn ang="0">
                  <a:pos x="103" y="275"/>
                </a:cxn>
                <a:cxn ang="0">
                  <a:pos x="107" y="262"/>
                </a:cxn>
                <a:cxn ang="0">
                  <a:pos x="111" y="248"/>
                </a:cxn>
                <a:cxn ang="0">
                  <a:pos x="114" y="233"/>
                </a:cxn>
                <a:cxn ang="0">
                  <a:pos x="115" y="225"/>
                </a:cxn>
                <a:cxn ang="0">
                  <a:pos x="117" y="217"/>
                </a:cxn>
                <a:cxn ang="0">
                  <a:pos x="119" y="210"/>
                </a:cxn>
                <a:cxn ang="0">
                  <a:pos x="121" y="204"/>
                </a:cxn>
                <a:cxn ang="0">
                  <a:pos x="123" y="199"/>
                </a:cxn>
                <a:cxn ang="0">
                  <a:pos x="126" y="194"/>
                </a:cxn>
                <a:cxn ang="0">
                  <a:pos x="128" y="190"/>
                </a:cxn>
                <a:cxn ang="0">
                  <a:pos x="131" y="186"/>
                </a:cxn>
                <a:cxn ang="0">
                  <a:pos x="135" y="182"/>
                </a:cxn>
                <a:cxn ang="0">
                  <a:pos x="139" y="178"/>
                </a:cxn>
                <a:cxn ang="0">
                  <a:pos x="144" y="175"/>
                </a:cxn>
                <a:cxn ang="0">
                  <a:pos x="149" y="171"/>
                </a:cxn>
                <a:cxn ang="0">
                  <a:pos x="155" y="168"/>
                </a:cxn>
                <a:cxn ang="0">
                  <a:pos x="162" y="164"/>
                </a:cxn>
                <a:cxn ang="0">
                  <a:pos x="177" y="157"/>
                </a:cxn>
                <a:cxn ang="0">
                  <a:pos x="189" y="152"/>
                </a:cxn>
                <a:cxn ang="0">
                  <a:pos x="202" y="147"/>
                </a:cxn>
                <a:cxn ang="0">
                  <a:pos x="214" y="143"/>
                </a:cxn>
                <a:cxn ang="0">
                  <a:pos x="227" y="139"/>
                </a:cxn>
                <a:cxn ang="0">
                  <a:pos x="240" y="135"/>
                </a:cxn>
                <a:cxn ang="0">
                  <a:pos x="253" y="130"/>
                </a:cxn>
                <a:cxn ang="0">
                  <a:pos x="266" y="126"/>
                </a:cxn>
                <a:cxn ang="0">
                  <a:pos x="279" y="121"/>
                </a:cxn>
                <a:cxn ang="0">
                  <a:pos x="292" y="115"/>
                </a:cxn>
                <a:cxn ang="0">
                  <a:pos x="304" y="109"/>
                </a:cxn>
                <a:cxn ang="0">
                  <a:pos x="315" y="103"/>
                </a:cxn>
                <a:cxn ang="0">
                  <a:pos x="327" y="95"/>
                </a:cxn>
                <a:cxn ang="0">
                  <a:pos x="337" y="87"/>
                </a:cxn>
                <a:cxn ang="0">
                  <a:pos x="347" y="77"/>
                </a:cxn>
                <a:cxn ang="0">
                  <a:pos x="356" y="67"/>
                </a:cxn>
                <a:cxn ang="0">
                  <a:pos x="360" y="57"/>
                </a:cxn>
                <a:cxn ang="0">
                  <a:pos x="362" y="52"/>
                </a:cxn>
                <a:cxn ang="0">
                  <a:pos x="364" y="47"/>
                </a:cxn>
                <a:cxn ang="0">
                  <a:pos x="365" y="41"/>
                </a:cxn>
                <a:cxn ang="0">
                  <a:pos x="365" y="37"/>
                </a:cxn>
                <a:cxn ang="0">
                  <a:pos x="365" y="32"/>
                </a:cxn>
                <a:cxn ang="0">
                  <a:pos x="364" y="27"/>
                </a:cxn>
                <a:cxn ang="0">
                  <a:pos x="362" y="23"/>
                </a:cxn>
                <a:cxn ang="0">
                  <a:pos x="360" y="19"/>
                </a:cxn>
                <a:cxn ang="0">
                  <a:pos x="357" y="16"/>
                </a:cxn>
                <a:cxn ang="0">
                  <a:pos x="354" y="12"/>
                </a:cxn>
                <a:cxn ang="0">
                  <a:pos x="350" y="9"/>
                </a:cxn>
                <a:cxn ang="0">
                  <a:pos x="346" y="6"/>
                </a:cxn>
                <a:cxn ang="0">
                  <a:pos x="341" y="3"/>
                </a:cxn>
                <a:cxn ang="0">
                  <a:pos x="335" y="1"/>
                </a:cxn>
              </a:cxnLst>
              <a:rect l="0" t="0" r="r" b="b"/>
              <a:pathLst>
                <a:path w="366" h="392">
                  <a:moveTo>
                    <a:pt x="0" y="391"/>
                  </a:moveTo>
                  <a:lnTo>
                    <a:pt x="9" y="382"/>
                  </a:lnTo>
                  <a:lnTo>
                    <a:pt x="13" y="378"/>
                  </a:lnTo>
                  <a:lnTo>
                    <a:pt x="17" y="375"/>
                  </a:lnTo>
                  <a:lnTo>
                    <a:pt x="22" y="371"/>
                  </a:lnTo>
                  <a:lnTo>
                    <a:pt x="26" y="367"/>
                  </a:lnTo>
                  <a:lnTo>
                    <a:pt x="30" y="363"/>
                  </a:lnTo>
                  <a:lnTo>
                    <a:pt x="35" y="360"/>
                  </a:lnTo>
                  <a:lnTo>
                    <a:pt x="39" y="357"/>
                  </a:lnTo>
                  <a:lnTo>
                    <a:pt x="43" y="353"/>
                  </a:lnTo>
                  <a:lnTo>
                    <a:pt x="47" y="350"/>
                  </a:lnTo>
                  <a:lnTo>
                    <a:pt x="51" y="346"/>
                  </a:lnTo>
                  <a:lnTo>
                    <a:pt x="55" y="343"/>
                  </a:lnTo>
                  <a:lnTo>
                    <a:pt x="59" y="339"/>
                  </a:lnTo>
                  <a:lnTo>
                    <a:pt x="63" y="336"/>
                  </a:lnTo>
                  <a:lnTo>
                    <a:pt x="67" y="332"/>
                  </a:lnTo>
                  <a:lnTo>
                    <a:pt x="71" y="328"/>
                  </a:lnTo>
                  <a:lnTo>
                    <a:pt x="74" y="325"/>
                  </a:lnTo>
                  <a:lnTo>
                    <a:pt x="78" y="321"/>
                  </a:lnTo>
                  <a:lnTo>
                    <a:pt x="81" y="316"/>
                  </a:lnTo>
                  <a:lnTo>
                    <a:pt x="84" y="312"/>
                  </a:lnTo>
                  <a:lnTo>
                    <a:pt x="87" y="307"/>
                  </a:lnTo>
                  <a:lnTo>
                    <a:pt x="90" y="303"/>
                  </a:lnTo>
                  <a:lnTo>
                    <a:pt x="93" y="298"/>
                  </a:lnTo>
                  <a:lnTo>
                    <a:pt x="96" y="293"/>
                  </a:lnTo>
                  <a:lnTo>
                    <a:pt x="99" y="287"/>
                  </a:lnTo>
                  <a:lnTo>
                    <a:pt x="101" y="281"/>
                  </a:lnTo>
                  <a:lnTo>
                    <a:pt x="103" y="275"/>
                  </a:lnTo>
                  <a:lnTo>
                    <a:pt x="105" y="269"/>
                  </a:lnTo>
                  <a:lnTo>
                    <a:pt x="107" y="262"/>
                  </a:lnTo>
                  <a:lnTo>
                    <a:pt x="109" y="255"/>
                  </a:lnTo>
                  <a:lnTo>
                    <a:pt x="111" y="248"/>
                  </a:lnTo>
                  <a:lnTo>
                    <a:pt x="113" y="238"/>
                  </a:lnTo>
                  <a:lnTo>
                    <a:pt x="114" y="233"/>
                  </a:lnTo>
                  <a:lnTo>
                    <a:pt x="115" y="229"/>
                  </a:lnTo>
                  <a:lnTo>
                    <a:pt x="115" y="225"/>
                  </a:lnTo>
                  <a:lnTo>
                    <a:pt x="117" y="221"/>
                  </a:lnTo>
                  <a:lnTo>
                    <a:pt x="117" y="217"/>
                  </a:lnTo>
                  <a:lnTo>
                    <a:pt x="118" y="214"/>
                  </a:lnTo>
                  <a:lnTo>
                    <a:pt x="119" y="210"/>
                  </a:lnTo>
                  <a:lnTo>
                    <a:pt x="120" y="207"/>
                  </a:lnTo>
                  <a:lnTo>
                    <a:pt x="121" y="204"/>
                  </a:lnTo>
                  <a:lnTo>
                    <a:pt x="122" y="201"/>
                  </a:lnTo>
                  <a:lnTo>
                    <a:pt x="123" y="199"/>
                  </a:lnTo>
                  <a:lnTo>
                    <a:pt x="125" y="196"/>
                  </a:lnTo>
                  <a:lnTo>
                    <a:pt x="126" y="194"/>
                  </a:lnTo>
                  <a:lnTo>
                    <a:pt x="127" y="192"/>
                  </a:lnTo>
                  <a:lnTo>
                    <a:pt x="128" y="190"/>
                  </a:lnTo>
                  <a:lnTo>
                    <a:pt x="130" y="187"/>
                  </a:lnTo>
                  <a:lnTo>
                    <a:pt x="131" y="186"/>
                  </a:lnTo>
                  <a:lnTo>
                    <a:pt x="133" y="184"/>
                  </a:lnTo>
                  <a:lnTo>
                    <a:pt x="135" y="182"/>
                  </a:lnTo>
                  <a:lnTo>
                    <a:pt x="137" y="180"/>
                  </a:lnTo>
                  <a:lnTo>
                    <a:pt x="139" y="178"/>
                  </a:lnTo>
                  <a:lnTo>
                    <a:pt x="141" y="177"/>
                  </a:lnTo>
                  <a:lnTo>
                    <a:pt x="144" y="175"/>
                  </a:lnTo>
                  <a:lnTo>
                    <a:pt x="147" y="173"/>
                  </a:lnTo>
                  <a:lnTo>
                    <a:pt x="149" y="171"/>
                  </a:lnTo>
                  <a:lnTo>
                    <a:pt x="152" y="169"/>
                  </a:lnTo>
                  <a:lnTo>
                    <a:pt x="155" y="168"/>
                  </a:lnTo>
                  <a:lnTo>
                    <a:pt x="159" y="166"/>
                  </a:lnTo>
                  <a:lnTo>
                    <a:pt x="162" y="164"/>
                  </a:lnTo>
                  <a:lnTo>
                    <a:pt x="166" y="162"/>
                  </a:lnTo>
                  <a:lnTo>
                    <a:pt x="177" y="157"/>
                  </a:lnTo>
                  <a:lnTo>
                    <a:pt x="183" y="154"/>
                  </a:lnTo>
                  <a:lnTo>
                    <a:pt x="189" y="152"/>
                  </a:lnTo>
                  <a:lnTo>
                    <a:pt x="195" y="149"/>
                  </a:lnTo>
                  <a:lnTo>
                    <a:pt x="202" y="147"/>
                  </a:lnTo>
                  <a:lnTo>
                    <a:pt x="208" y="145"/>
                  </a:lnTo>
                  <a:lnTo>
                    <a:pt x="214" y="143"/>
                  </a:lnTo>
                  <a:lnTo>
                    <a:pt x="221" y="141"/>
                  </a:lnTo>
                  <a:lnTo>
                    <a:pt x="227" y="139"/>
                  </a:lnTo>
                  <a:lnTo>
                    <a:pt x="234" y="137"/>
                  </a:lnTo>
                  <a:lnTo>
                    <a:pt x="240" y="135"/>
                  </a:lnTo>
                  <a:lnTo>
                    <a:pt x="247" y="132"/>
                  </a:lnTo>
                  <a:lnTo>
                    <a:pt x="253" y="130"/>
                  </a:lnTo>
                  <a:lnTo>
                    <a:pt x="260" y="128"/>
                  </a:lnTo>
                  <a:lnTo>
                    <a:pt x="266" y="126"/>
                  </a:lnTo>
                  <a:lnTo>
                    <a:pt x="273" y="123"/>
                  </a:lnTo>
                  <a:lnTo>
                    <a:pt x="279" y="121"/>
                  </a:lnTo>
                  <a:lnTo>
                    <a:pt x="285" y="118"/>
                  </a:lnTo>
                  <a:lnTo>
                    <a:pt x="292" y="115"/>
                  </a:lnTo>
                  <a:lnTo>
                    <a:pt x="298" y="113"/>
                  </a:lnTo>
                  <a:lnTo>
                    <a:pt x="304" y="109"/>
                  </a:lnTo>
                  <a:lnTo>
                    <a:pt x="310" y="106"/>
                  </a:lnTo>
                  <a:lnTo>
                    <a:pt x="315" y="103"/>
                  </a:lnTo>
                  <a:lnTo>
                    <a:pt x="321" y="99"/>
                  </a:lnTo>
                  <a:lnTo>
                    <a:pt x="327" y="95"/>
                  </a:lnTo>
                  <a:lnTo>
                    <a:pt x="332" y="91"/>
                  </a:lnTo>
                  <a:lnTo>
                    <a:pt x="337" y="87"/>
                  </a:lnTo>
                  <a:lnTo>
                    <a:pt x="342" y="82"/>
                  </a:lnTo>
                  <a:lnTo>
                    <a:pt x="347" y="77"/>
                  </a:lnTo>
                  <a:lnTo>
                    <a:pt x="352" y="72"/>
                  </a:lnTo>
                  <a:lnTo>
                    <a:pt x="356" y="67"/>
                  </a:lnTo>
                  <a:lnTo>
                    <a:pt x="359" y="61"/>
                  </a:lnTo>
                  <a:lnTo>
                    <a:pt x="360" y="57"/>
                  </a:lnTo>
                  <a:lnTo>
                    <a:pt x="361" y="55"/>
                  </a:lnTo>
                  <a:lnTo>
                    <a:pt x="362" y="52"/>
                  </a:lnTo>
                  <a:lnTo>
                    <a:pt x="363" y="49"/>
                  </a:lnTo>
                  <a:lnTo>
                    <a:pt x="364" y="47"/>
                  </a:lnTo>
                  <a:lnTo>
                    <a:pt x="364" y="44"/>
                  </a:lnTo>
                  <a:lnTo>
                    <a:pt x="365" y="41"/>
                  </a:lnTo>
                  <a:lnTo>
                    <a:pt x="365" y="39"/>
                  </a:lnTo>
                  <a:lnTo>
                    <a:pt x="365" y="37"/>
                  </a:lnTo>
                  <a:lnTo>
                    <a:pt x="365" y="34"/>
                  </a:lnTo>
                  <a:lnTo>
                    <a:pt x="365" y="32"/>
                  </a:lnTo>
                  <a:lnTo>
                    <a:pt x="364" y="30"/>
                  </a:lnTo>
                  <a:lnTo>
                    <a:pt x="364" y="27"/>
                  </a:lnTo>
                  <a:lnTo>
                    <a:pt x="363" y="25"/>
                  </a:lnTo>
                  <a:lnTo>
                    <a:pt x="362" y="23"/>
                  </a:lnTo>
                  <a:lnTo>
                    <a:pt x="361" y="21"/>
                  </a:lnTo>
                  <a:lnTo>
                    <a:pt x="360" y="19"/>
                  </a:lnTo>
                  <a:lnTo>
                    <a:pt x="359" y="17"/>
                  </a:lnTo>
                  <a:lnTo>
                    <a:pt x="357" y="16"/>
                  </a:lnTo>
                  <a:lnTo>
                    <a:pt x="356" y="14"/>
                  </a:lnTo>
                  <a:lnTo>
                    <a:pt x="354" y="12"/>
                  </a:lnTo>
                  <a:lnTo>
                    <a:pt x="353" y="11"/>
                  </a:lnTo>
                  <a:lnTo>
                    <a:pt x="350" y="9"/>
                  </a:lnTo>
                  <a:lnTo>
                    <a:pt x="348" y="8"/>
                  </a:lnTo>
                  <a:lnTo>
                    <a:pt x="346" y="6"/>
                  </a:lnTo>
                  <a:lnTo>
                    <a:pt x="343" y="5"/>
                  </a:lnTo>
                  <a:lnTo>
                    <a:pt x="341" y="3"/>
                  </a:lnTo>
                  <a:lnTo>
                    <a:pt x="338" y="2"/>
                  </a:lnTo>
                  <a:lnTo>
                    <a:pt x="335" y="1"/>
                  </a:lnTo>
                  <a:lnTo>
                    <a:pt x="333" y="0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37" name="Freeform 37"/>
            <p:cNvSpPr>
              <a:spLocks/>
            </p:cNvSpPr>
            <p:nvPr/>
          </p:nvSpPr>
          <p:spPr bwMode="auto">
            <a:xfrm>
              <a:off x="1906" y="1476"/>
              <a:ext cx="516" cy="321"/>
            </a:xfrm>
            <a:custGeom>
              <a:avLst/>
              <a:gdLst/>
              <a:ahLst/>
              <a:cxnLst>
                <a:cxn ang="0">
                  <a:pos x="19" y="166"/>
                </a:cxn>
                <a:cxn ang="0">
                  <a:pos x="35" y="160"/>
                </a:cxn>
                <a:cxn ang="0">
                  <a:pos x="49" y="152"/>
                </a:cxn>
                <a:cxn ang="0">
                  <a:pos x="61" y="142"/>
                </a:cxn>
                <a:cxn ang="0">
                  <a:pos x="71" y="130"/>
                </a:cxn>
                <a:cxn ang="0">
                  <a:pos x="80" y="118"/>
                </a:cxn>
                <a:cxn ang="0">
                  <a:pos x="89" y="105"/>
                </a:cxn>
                <a:cxn ang="0">
                  <a:pos x="98" y="92"/>
                </a:cxn>
                <a:cxn ang="0">
                  <a:pos x="108" y="80"/>
                </a:cxn>
                <a:cxn ang="0">
                  <a:pos x="118" y="69"/>
                </a:cxn>
                <a:cxn ang="0">
                  <a:pos x="133" y="59"/>
                </a:cxn>
                <a:cxn ang="0">
                  <a:pos x="148" y="52"/>
                </a:cxn>
                <a:cxn ang="0">
                  <a:pos x="169" y="43"/>
                </a:cxn>
                <a:cxn ang="0">
                  <a:pos x="193" y="34"/>
                </a:cxn>
                <a:cxn ang="0">
                  <a:pos x="220" y="24"/>
                </a:cxn>
                <a:cxn ang="0">
                  <a:pos x="248" y="15"/>
                </a:cxn>
                <a:cxn ang="0">
                  <a:pos x="276" y="8"/>
                </a:cxn>
                <a:cxn ang="0">
                  <a:pos x="301" y="2"/>
                </a:cxn>
                <a:cxn ang="0">
                  <a:pos x="322" y="0"/>
                </a:cxn>
                <a:cxn ang="0">
                  <a:pos x="339" y="1"/>
                </a:cxn>
                <a:cxn ang="0">
                  <a:pos x="348" y="6"/>
                </a:cxn>
                <a:cxn ang="0">
                  <a:pos x="361" y="26"/>
                </a:cxn>
                <a:cxn ang="0">
                  <a:pos x="369" y="44"/>
                </a:cxn>
                <a:cxn ang="0">
                  <a:pos x="377" y="63"/>
                </a:cxn>
                <a:cxn ang="0">
                  <a:pos x="385" y="84"/>
                </a:cxn>
                <a:cxn ang="0">
                  <a:pos x="392" y="106"/>
                </a:cxn>
                <a:cxn ang="0">
                  <a:pos x="400" y="128"/>
                </a:cxn>
                <a:cxn ang="0">
                  <a:pos x="408" y="150"/>
                </a:cxn>
                <a:cxn ang="0">
                  <a:pos x="418" y="171"/>
                </a:cxn>
                <a:cxn ang="0">
                  <a:pos x="428" y="191"/>
                </a:cxn>
                <a:cxn ang="0">
                  <a:pos x="439" y="210"/>
                </a:cxn>
                <a:cxn ang="0">
                  <a:pos x="450" y="224"/>
                </a:cxn>
                <a:cxn ang="0">
                  <a:pos x="457" y="228"/>
                </a:cxn>
                <a:cxn ang="0">
                  <a:pos x="463" y="228"/>
                </a:cxn>
                <a:cxn ang="0">
                  <a:pos x="469" y="227"/>
                </a:cxn>
                <a:cxn ang="0">
                  <a:pos x="474" y="225"/>
                </a:cxn>
                <a:cxn ang="0">
                  <a:pos x="479" y="223"/>
                </a:cxn>
                <a:cxn ang="0">
                  <a:pos x="484" y="222"/>
                </a:cxn>
                <a:cxn ang="0">
                  <a:pos x="490" y="223"/>
                </a:cxn>
                <a:cxn ang="0">
                  <a:pos x="496" y="227"/>
                </a:cxn>
                <a:cxn ang="0">
                  <a:pos x="502" y="235"/>
                </a:cxn>
                <a:cxn ang="0">
                  <a:pos x="508" y="248"/>
                </a:cxn>
                <a:cxn ang="0">
                  <a:pos x="510" y="255"/>
                </a:cxn>
                <a:cxn ang="0">
                  <a:pos x="511" y="262"/>
                </a:cxn>
                <a:cxn ang="0">
                  <a:pos x="512" y="269"/>
                </a:cxn>
                <a:cxn ang="0">
                  <a:pos x="512" y="276"/>
                </a:cxn>
                <a:cxn ang="0">
                  <a:pos x="512" y="284"/>
                </a:cxn>
                <a:cxn ang="0">
                  <a:pos x="511" y="291"/>
                </a:cxn>
                <a:cxn ang="0">
                  <a:pos x="511" y="299"/>
                </a:cxn>
                <a:cxn ang="0">
                  <a:pos x="512" y="306"/>
                </a:cxn>
                <a:cxn ang="0">
                  <a:pos x="513" y="313"/>
                </a:cxn>
                <a:cxn ang="0">
                  <a:pos x="515" y="320"/>
                </a:cxn>
              </a:cxnLst>
              <a:rect l="0" t="0" r="r" b="b"/>
              <a:pathLst>
                <a:path w="516" h="321">
                  <a:moveTo>
                    <a:pt x="0" y="168"/>
                  </a:moveTo>
                  <a:lnTo>
                    <a:pt x="13" y="167"/>
                  </a:lnTo>
                  <a:lnTo>
                    <a:pt x="19" y="166"/>
                  </a:lnTo>
                  <a:lnTo>
                    <a:pt x="25" y="164"/>
                  </a:lnTo>
                  <a:lnTo>
                    <a:pt x="30" y="162"/>
                  </a:lnTo>
                  <a:lnTo>
                    <a:pt x="35" y="160"/>
                  </a:lnTo>
                  <a:lnTo>
                    <a:pt x="40" y="158"/>
                  </a:lnTo>
                  <a:lnTo>
                    <a:pt x="45" y="155"/>
                  </a:lnTo>
                  <a:lnTo>
                    <a:pt x="49" y="152"/>
                  </a:lnTo>
                  <a:lnTo>
                    <a:pt x="53" y="149"/>
                  </a:lnTo>
                  <a:lnTo>
                    <a:pt x="57" y="146"/>
                  </a:lnTo>
                  <a:lnTo>
                    <a:pt x="61" y="142"/>
                  </a:lnTo>
                  <a:lnTo>
                    <a:pt x="64" y="138"/>
                  </a:lnTo>
                  <a:lnTo>
                    <a:pt x="68" y="134"/>
                  </a:lnTo>
                  <a:lnTo>
                    <a:pt x="71" y="130"/>
                  </a:lnTo>
                  <a:lnTo>
                    <a:pt x="74" y="126"/>
                  </a:lnTo>
                  <a:lnTo>
                    <a:pt x="77" y="122"/>
                  </a:lnTo>
                  <a:lnTo>
                    <a:pt x="80" y="118"/>
                  </a:lnTo>
                  <a:lnTo>
                    <a:pt x="83" y="114"/>
                  </a:lnTo>
                  <a:lnTo>
                    <a:pt x="86" y="109"/>
                  </a:lnTo>
                  <a:lnTo>
                    <a:pt x="89" y="105"/>
                  </a:lnTo>
                  <a:lnTo>
                    <a:pt x="92" y="100"/>
                  </a:lnTo>
                  <a:lnTo>
                    <a:pt x="95" y="96"/>
                  </a:lnTo>
                  <a:lnTo>
                    <a:pt x="98" y="92"/>
                  </a:lnTo>
                  <a:lnTo>
                    <a:pt x="101" y="88"/>
                  </a:lnTo>
                  <a:lnTo>
                    <a:pt x="104" y="84"/>
                  </a:lnTo>
                  <a:lnTo>
                    <a:pt x="108" y="80"/>
                  </a:lnTo>
                  <a:lnTo>
                    <a:pt x="111" y="76"/>
                  </a:lnTo>
                  <a:lnTo>
                    <a:pt x="114" y="72"/>
                  </a:lnTo>
                  <a:lnTo>
                    <a:pt x="118" y="69"/>
                  </a:lnTo>
                  <a:lnTo>
                    <a:pt x="122" y="66"/>
                  </a:lnTo>
                  <a:lnTo>
                    <a:pt x="126" y="63"/>
                  </a:lnTo>
                  <a:lnTo>
                    <a:pt x="133" y="59"/>
                  </a:lnTo>
                  <a:lnTo>
                    <a:pt x="137" y="57"/>
                  </a:lnTo>
                  <a:lnTo>
                    <a:pt x="142" y="54"/>
                  </a:lnTo>
                  <a:lnTo>
                    <a:pt x="148" y="52"/>
                  </a:lnTo>
                  <a:lnTo>
                    <a:pt x="154" y="49"/>
                  </a:lnTo>
                  <a:lnTo>
                    <a:pt x="161" y="46"/>
                  </a:lnTo>
                  <a:lnTo>
                    <a:pt x="169" y="43"/>
                  </a:lnTo>
                  <a:lnTo>
                    <a:pt x="176" y="40"/>
                  </a:lnTo>
                  <a:lnTo>
                    <a:pt x="185" y="37"/>
                  </a:lnTo>
                  <a:lnTo>
                    <a:pt x="193" y="34"/>
                  </a:lnTo>
                  <a:lnTo>
                    <a:pt x="202" y="30"/>
                  </a:lnTo>
                  <a:lnTo>
                    <a:pt x="211" y="27"/>
                  </a:lnTo>
                  <a:lnTo>
                    <a:pt x="220" y="24"/>
                  </a:lnTo>
                  <a:lnTo>
                    <a:pt x="230" y="21"/>
                  </a:lnTo>
                  <a:lnTo>
                    <a:pt x="239" y="18"/>
                  </a:lnTo>
                  <a:lnTo>
                    <a:pt x="248" y="15"/>
                  </a:lnTo>
                  <a:lnTo>
                    <a:pt x="258" y="13"/>
                  </a:lnTo>
                  <a:lnTo>
                    <a:pt x="267" y="10"/>
                  </a:lnTo>
                  <a:lnTo>
                    <a:pt x="276" y="8"/>
                  </a:lnTo>
                  <a:lnTo>
                    <a:pt x="284" y="6"/>
                  </a:lnTo>
                  <a:lnTo>
                    <a:pt x="293" y="4"/>
                  </a:lnTo>
                  <a:lnTo>
                    <a:pt x="301" y="2"/>
                  </a:lnTo>
                  <a:lnTo>
                    <a:pt x="309" y="1"/>
                  </a:lnTo>
                  <a:lnTo>
                    <a:pt x="316" y="0"/>
                  </a:lnTo>
                  <a:lnTo>
                    <a:pt x="322" y="0"/>
                  </a:lnTo>
                  <a:lnTo>
                    <a:pt x="328" y="0"/>
                  </a:lnTo>
                  <a:lnTo>
                    <a:pt x="334" y="0"/>
                  </a:lnTo>
                  <a:lnTo>
                    <a:pt x="339" y="1"/>
                  </a:lnTo>
                  <a:lnTo>
                    <a:pt x="343" y="2"/>
                  </a:lnTo>
                  <a:lnTo>
                    <a:pt x="346" y="4"/>
                  </a:lnTo>
                  <a:lnTo>
                    <a:pt x="348" y="6"/>
                  </a:lnTo>
                  <a:lnTo>
                    <a:pt x="355" y="15"/>
                  </a:lnTo>
                  <a:lnTo>
                    <a:pt x="358" y="20"/>
                  </a:lnTo>
                  <a:lnTo>
                    <a:pt x="361" y="26"/>
                  </a:lnTo>
                  <a:lnTo>
                    <a:pt x="364" y="32"/>
                  </a:lnTo>
                  <a:lnTo>
                    <a:pt x="366" y="37"/>
                  </a:lnTo>
                  <a:lnTo>
                    <a:pt x="369" y="44"/>
                  </a:lnTo>
                  <a:lnTo>
                    <a:pt x="372" y="50"/>
                  </a:lnTo>
                  <a:lnTo>
                    <a:pt x="374" y="56"/>
                  </a:lnTo>
                  <a:lnTo>
                    <a:pt x="377" y="63"/>
                  </a:lnTo>
                  <a:lnTo>
                    <a:pt x="380" y="70"/>
                  </a:lnTo>
                  <a:lnTo>
                    <a:pt x="382" y="77"/>
                  </a:lnTo>
                  <a:lnTo>
                    <a:pt x="385" y="84"/>
                  </a:lnTo>
                  <a:lnTo>
                    <a:pt x="387" y="91"/>
                  </a:lnTo>
                  <a:lnTo>
                    <a:pt x="390" y="98"/>
                  </a:lnTo>
                  <a:lnTo>
                    <a:pt x="392" y="106"/>
                  </a:lnTo>
                  <a:lnTo>
                    <a:pt x="395" y="113"/>
                  </a:lnTo>
                  <a:lnTo>
                    <a:pt x="398" y="120"/>
                  </a:lnTo>
                  <a:lnTo>
                    <a:pt x="400" y="128"/>
                  </a:lnTo>
                  <a:lnTo>
                    <a:pt x="403" y="135"/>
                  </a:lnTo>
                  <a:lnTo>
                    <a:pt x="406" y="142"/>
                  </a:lnTo>
                  <a:lnTo>
                    <a:pt x="408" y="150"/>
                  </a:lnTo>
                  <a:lnTo>
                    <a:pt x="411" y="157"/>
                  </a:lnTo>
                  <a:lnTo>
                    <a:pt x="414" y="164"/>
                  </a:lnTo>
                  <a:lnTo>
                    <a:pt x="418" y="171"/>
                  </a:lnTo>
                  <a:lnTo>
                    <a:pt x="421" y="178"/>
                  </a:lnTo>
                  <a:lnTo>
                    <a:pt x="424" y="184"/>
                  </a:lnTo>
                  <a:lnTo>
                    <a:pt x="428" y="191"/>
                  </a:lnTo>
                  <a:lnTo>
                    <a:pt x="431" y="197"/>
                  </a:lnTo>
                  <a:lnTo>
                    <a:pt x="435" y="204"/>
                  </a:lnTo>
                  <a:lnTo>
                    <a:pt x="439" y="210"/>
                  </a:lnTo>
                  <a:lnTo>
                    <a:pt x="443" y="216"/>
                  </a:lnTo>
                  <a:lnTo>
                    <a:pt x="448" y="221"/>
                  </a:lnTo>
                  <a:lnTo>
                    <a:pt x="450" y="224"/>
                  </a:lnTo>
                  <a:lnTo>
                    <a:pt x="453" y="225"/>
                  </a:lnTo>
                  <a:lnTo>
                    <a:pt x="455" y="227"/>
                  </a:lnTo>
                  <a:lnTo>
                    <a:pt x="457" y="228"/>
                  </a:lnTo>
                  <a:lnTo>
                    <a:pt x="459" y="228"/>
                  </a:lnTo>
                  <a:lnTo>
                    <a:pt x="461" y="228"/>
                  </a:lnTo>
                  <a:lnTo>
                    <a:pt x="463" y="228"/>
                  </a:lnTo>
                  <a:lnTo>
                    <a:pt x="465" y="228"/>
                  </a:lnTo>
                  <a:lnTo>
                    <a:pt x="467" y="228"/>
                  </a:lnTo>
                  <a:lnTo>
                    <a:pt x="469" y="227"/>
                  </a:lnTo>
                  <a:lnTo>
                    <a:pt x="470" y="227"/>
                  </a:lnTo>
                  <a:lnTo>
                    <a:pt x="472" y="226"/>
                  </a:lnTo>
                  <a:lnTo>
                    <a:pt x="474" y="225"/>
                  </a:lnTo>
                  <a:lnTo>
                    <a:pt x="476" y="224"/>
                  </a:lnTo>
                  <a:lnTo>
                    <a:pt x="478" y="224"/>
                  </a:lnTo>
                  <a:lnTo>
                    <a:pt x="479" y="223"/>
                  </a:lnTo>
                  <a:lnTo>
                    <a:pt x="481" y="222"/>
                  </a:lnTo>
                  <a:lnTo>
                    <a:pt x="483" y="222"/>
                  </a:lnTo>
                  <a:lnTo>
                    <a:pt x="484" y="222"/>
                  </a:lnTo>
                  <a:lnTo>
                    <a:pt x="486" y="222"/>
                  </a:lnTo>
                  <a:lnTo>
                    <a:pt x="488" y="222"/>
                  </a:lnTo>
                  <a:lnTo>
                    <a:pt x="490" y="223"/>
                  </a:lnTo>
                  <a:lnTo>
                    <a:pt x="492" y="224"/>
                  </a:lnTo>
                  <a:lnTo>
                    <a:pt x="494" y="225"/>
                  </a:lnTo>
                  <a:lnTo>
                    <a:pt x="496" y="227"/>
                  </a:lnTo>
                  <a:lnTo>
                    <a:pt x="498" y="229"/>
                  </a:lnTo>
                  <a:lnTo>
                    <a:pt x="500" y="232"/>
                  </a:lnTo>
                  <a:lnTo>
                    <a:pt x="502" y="235"/>
                  </a:lnTo>
                  <a:lnTo>
                    <a:pt x="504" y="239"/>
                  </a:lnTo>
                  <a:lnTo>
                    <a:pt x="507" y="244"/>
                  </a:lnTo>
                  <a:lnTo>
                    <a:pt x="508" y="248"/>
                  </a:lnTo>
                  <a:lnTo>
                    <a:pt x="509" y="250"/>
                  </a:lnTo>
                  <a:lnTo>
                    <a:pt x="510" y="252"/>
                  </a:lnTo>
                  <a:lnTo>
                    <a:pt x="510" y="255"/>
                  </a:lnTo>
                  <a:lnTo>
                    <a:pt x="510" y="257"/>
                  </a:lnTo>
                  <a:lnTo>
                    <a:pt x="511" y="260"/>
                  </a:lnTo>
                  <a:lnTo>
                    <a:pt x="511" y="262"/>
                  </a:lnTo>
                  <a:lnTo>
                    <a:pt x="511" y="264"/>
                  </a:lnTo>
                  <a:lnTo>
                    <a:pt x="512" y="266"/>
                  </a:lnTo>
                  <a:lnTo>
                    <a:pt x="512" y="269"/>
                  </a:lnTo>
                  <a:lnTo>
                    <a:pt x="512" y="272"/>
                  </a:lnTo>
                  <a:lnTo>
                    <a:pt x="512" y="274"/>
                  </a:lnTo>
                  <a:lnTo>
                    <a:pt x="512" y="276"/>
                  </a:lnTo>
                  <a:lnTo>
                    <a:pt x="512" y="279"/>
                  </a:lnTo>
                  <a:lnTo>
                    <a:pt x="512" y="282"/>
                  </a:lnTo>
                  <a:lnTo>
                    <a:pt x="512" y="284"/>
                  </a:lnTo>
                  <a:lnTo>
                    <a:pt x="511" y="286"/>
                  </a:lnTo>
                  <a:lnTo>
                    <a:pt x="511" y="289"/>
                  </a:lnTo>
                  <a:lnTo>
                    <a:pt x="511" y="291"/>
                  </a:lnTo>
                  <a:lnTo>
                    <a:pt x="511" y="294"/>
                  </a:lnTo>
                  <a:lnTo>
                    <a:pt x="511" y="296"/>
                  </a:lnTo>
                  <a:lnTo>
                    <a:pt x="511" y="299"/>
                  </a:lnTo>
                  <a:lnTo>
                    <a:pt x="512" y="301"/>
                  </a:lnTo>
                  <a:lnTo>
                    <a:pt x="512" y="304"/>
                  </a:lnTo>
                  <a:lnTo>
                    <a:pt x="512" y="306"/>
                  </a:lnTo>
                  <a:lnTo>
                    <a:pt x="512" y="308"/>
                  </a:lnTo>
                  <a:lnTo>
                    <a:pt x="512" y="311"/>
                  </a:lnTo>
                  <a:lnTo>
                    <a:pt x="513" y="313"/>
                  </a:lnTo>
                  <a:lnTo>
                    <a:pt x="513" y="316"/>
                  </a:lnTo>
                  <a:lnTo>
                    <a:pt x="514" y="318"/>
                  </a:lnTo>
                  <a:lnTo>
                    <a:pt x="515" y="320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38" name="Freeform 38"/>
            <p:cNvSpPr>
              <a:spLocks/>
            </p:cNvSpPr>
            <p:nvPr/>
          </p:nvSpPr>
          <p:spPr bwMode="auto">
            <a:xfrm>
              <a:off x="1771" y="1949"/>
              <a:ext cx="152" cy="2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" y="17"/>
                </a:cxn>
                <a:cxn ang="0">
                  <a:pos x="13" y="25"/>
                </a:cxn>
                <a:cxn ang="0">
                  <a:pos x="18" y="32"/>
                </a:cxn>
                <a:cxn ang="0">
                  <a:pos x="23" y="40"/>
                </a:cxn>
                <a:cxn ang="0">
                  <a:pos x="28" y="47"/>
                </a:cxn>
                <a:cxn ang="0">
                  <a:pos x="34" y="54"/>
                </a:cxn>
                <a:cxn ang="0">
                  <a:pos x="39" y="61"/>
                </a:cxn>
                <a:cxn ang="0">
                  <a:pos x="45" y="68"/>
                </a:cxn>
                <a:cxn ang="0">
                  <a:pos x="51" y="75"/>
                </a:cxn>
                <a:cxn ang="0">
                  <a:pos x="57" y="82"/>
                </a:cxn>
                <a:cxn ang="0">
                  <a:pos x="63" y="89"/>
                </a:cxn>
                <a:cxn ang="0">
                  <a:pos x="69" y="95"/>
                </a:cxn>
                <a:cxn ang="0">
                  <a:pos x="75" y="102"/>
                </a:cxn>
                <a:cxn ang="0">
                  <a:pos x="81" y="109"/>
                </a:cxn>
                <a:cxn ang="0">
                  <a:pos x="87" y="116"/>
                </a:cxn>
                <a:cxn ang="0">
                  <a:pos x="92" y="123"/>
                </a:cxn>
                <a:cxn ang="0">
                  <a:pos x="98" y="131"/>
                </a:cxn>
                <a:cxn ang="0">
                  <a:pos x="103" y="138"/>
                </a:cxn>
                <a:cxn ang="0">
                  <a:pos x="109" y="145"/>
                </a:cxn>
                <a:cxn ang="0">
                  <a:pos x="114" y="153"/>
                </a:cxn>
                <a:cxn ang="0">
                  <a:pos x="119" y="162"/>
                </a:cxn>
                <a:cxn ang="0">
                  <a:pos x="124" y="170"/>
                </a:cxn>
                <a:cxn ang="0">
                  <a:pos x="128" y="179"/>
                </a:cxn>
                <a:cxn ang="0">
                  <a:pos x="132" y="189"/>
                </a:cxn>
                <a:cxn ang="0">
                  <a:pos x="136" y="198"/>
                </a:cxn>
                <a:cxn ang="0">
                  <a:pos x="139" y="208"/>
                </a:cxn>
                <a:cxn ang="0">
                  <a:pos x="143" y="219"/>
                </a:cxn>
                <a:cxn ang="0">
                  <a:pos x="145" y="230"/>
                </a:cxn>
                <a:cxn ang="0">
                  <a:pos x="147" y="241"/>
                </a:cxn>
                <a:cxn ang="0">
                  <a:pos x="149" y="254"/>
                </a:cxn>
                <a:cxn ang="0">
                  <a:pos x="151" y="267"/>
                </a:cxn>
              </a:cxnLst>
              <a:rect l="0" t="0" r="r" b="b"/>
              <a:pathLst>
                <a:path w="152" h="268">
                  <a:moveTo>
                    <a:pt x="0" y="0"/>
                  </a:moveTo>
                  <a:lnTo>
                    <a:pt x="8" y="17"/>
                  </a:lnTo>
                  <a:lnTo>
                    <a:pt x="13" y="25"/>
                  </a:lnTo>
                  <a:lnTo>
                    <a:pt x="18" y="32"/>
                  </a:lnTo>
                  <a:lnTo>
                    <a:pt x="23" y="40"/>
                  </a:lnTo>
                  <a:lnTo>
                    <a:pt x="28" y="47"/>
                  </a:lnTo>
                  <a:lnTo>
                    <a:pt x="34" y="54"/>
                  </a:lnTo>
                  <a:lnTo>
                    <a:pt x="39" y="61"/>
                  </a:lnTo>
                  <a:lnTo>
                    <a:pt x="45" y="68"/>
                  </a:lnTo>
                  <a:lnTo>
                    <a:pt x="51" y="75"/>
                  </a:lnTo>
                  <a:lnTo>
                    <a:pt x="57" y="82"/>
                  </a:lnTo>
                  <a:lnTo>
                    <a:pt x="63" y="89"/>
                  </a:lnTo>
                  <a:lnTo>
                    <a:pt x="69" y="95"/>
                  </a:lnTo>
                  <a:lnTo>
                    <a:pt x="75" y="102"/>
                  </a:lnTo>
                  <a:lnTo>
                    <a:pt x="81" y="109"/>
                  </a:lnTo>
                  <a:lnTo>
                    <a:pt x="87" y="116"/>
                  </a:lnTo>
                  <a:lnTo>
                    <a:pt x="92" y="123"/>
                  </a:lnTo>
                  <a:lnTo>
                    <a:pt x="98" y="131"/>
                  </a:lnTo>
                  <a:lnTo>
                    <a:pt x="103" y="138"/>
                  </a:lnTo>
                  <a:lnTo>
                    <a:pt x="109" y="145"/>
                  </a:lnTo>
                  <a:lnTo>
                    <a:pt x="114" y="153"/>
                  </a:lnTo>
                  <a:lnTo>
                    <a:pt x="119" y="162"/>
                  </a:lnTo>
                  <a:lnTo>
                    <a:pt x="124" y="170"/>
                  </a:lnTo>
                  <a:lnTo>
                    <a:pt x="128" y="179"/>
                  </a:lnTo>
                  <a:lnTo>
                    <a:pt x="132" y="189"/>
                  </a:lnTo>
                  <a:lnTo>
                    <a:pt x="136" y="198"/>
                  </a:lnTo>
                  <a:lnTo>
                    <a:pt x="139" y="208"/>
                  </a:lnTo>
                  <a:lnTo>
                    <a:pt x="143" y="219"/>
                  </a:lnTo>
                  <a:lnTo>
                    <a:pt x="145" y="230"/>
                  </a:lnTo>
                  <a:lnTo>
                    <a:pt x="147" y="241"/>
                  </a:lnTo>
                  <a:lnTo>
                    <a:pt x="149" y="254"/>
                  </a:lnTo>
                  <a:lnTo>
                    <a:pt x="151" y="267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39" name="Freeform 39"/>
            <p:cNvSpPr>
              <a:spLocks/>
            </p:cNvSpPr>
            <p:nvPr/>
          </p:nvSpPr>
          <p:spPr bwMode="auto">
            <a:xfrm>
              <a:off x="2025" y="1749"/>
              <a:ext cx="240" cy="457"/>
            </a:xfrm>
            <a:custGeom>
              <a:avLst/>
              <a:gdLst/>
              <a:ahLst/>
              <a:cxnLst>
                <a:cxn ang="0">
                  <a:pos x="9" y="381"/>
                </a:cxn>
                <a:cxn ang="0">
                  <a:pos x="20" y="392"/>
                </a:cxn>
                <a:cxn ang="0">
                  <a:pos x="33" y="403"/>
                </a:cxn>
                <a:cxn ang="0">
                  <a:pos x="49" y="413"/>
                </a:cxn>
                <a:cxn ang="0">
                  <a:pos x="65" y="423"/>
                </a:cxn>
                <a:cxn ang="0">
                  <a:pos x="82" y="433"/>
                </a:cxn>
                <a:cxn ang="0">
                  <a:pos x="99" y="441"/>
                </a:cxn>
                <a:cxn ang="0">
                  <a:pos x="117" y="448"/>
                </a:cxn>
                <a:cxn ang="0">
                  <a:pos x="135" y="453"/>
                </a:cxn>
                <a:cxn ang="0">
                  <a:pos x="153" y="455"/>
                </a:cxn>
                <a:cxn ang="0">
                  <a:pos x="169" y="456"/>
                </a:cxn>
                <a:cxn ang="0">
                  <a:pos x="185" y="454"/>
                </a:cxn>
                <a:cxn ang="0">
                  <a:pos x="199" y="448"/>
                </a:cxn>
                <a:cxn ang="0">
                  <a:pos x="211" y="439"/>
                </a:cxn>
                <a:cxn ang="0">
                  <a:pos x="221" y="427"/>
                </a:cxn>
                <a:cxn ang="0">
                  <a:pos x="229" y="410"/>
                </a:cxn>
                <a:cxn ang="0">
                  <a:pos x="233" y="395"/>
                </a:cxn>
                <a:cxn ang="0">
                  <a:pos x="235" y="386"/>
                </a:cxn>
                <a:cxn ang="0">
                  <a:pos x="237" y="376"/>
                </a:cxn>
                <a:cxn ang="0">
                  <a:pos x="238" y="366"/>
                </a:cxn>
                <a:cxn ang="0">
                  <a:pos x="239" y="357"/>
                </a:cxn>
                <a:cxn ang="0">
                  <a:pos x="239" y="347"/>
                </a:cxn>
                <a:cxn ang="0">
                  <a:pos x="239" y="337"/>
                </a:cxn>
                <a:cxn ang="0">
                  <a:pos x="238" y="327"/>
                </a:cxn>
                <a:cxn ang="0">
                  <a:pos x="237" y="317"/>
                </a:cxn>
                <a:cxn ang="0">
                  <a:pos x="236" y="307"/>
                </a:cxn>
                <a:cxn ang="0">
                  <a:pos x="234" y="298"/>
                </a:cxn>
                <a:cxn ang="0">
                  <a:pos x="232" y="288"/>
                </a:cxn>
                <a:cxn ang="0">
                  <a:pos x="229" y="279"/>
                </a:cxn>
                <a:cxn ang="0">
                  <a:pos x="226" y="270"/>
                </a:cxn>
                <a:cxn ang="0">
                  <a:pos x="223" y="261"/>
                </a:cxn>
                <a:cxn ang="0">
                  <a:pos x="215" y="245"/>
                </a:cxn>
                <a:cxn ang="0">
                  <a:pos x="207" y="230"/>
                </a:cxn>
                <a:cxn ang="0">
                  <a:pos x="198" y="213"/>
                </a:cxn>
                <a:cxn ang="0">
                  <a:pos x="187" y="195"/>
                </a:cxn>
                <a:cxn ang="0">
                  <a:pos x="174" y="175"/>
                </a:cxn>
                <a:cxn ang="0">
                  <a:pos x="161" y="154"/>
                </a:cxn>
                <a:cxn ang="0">
                  <a:pos x="147" y="133"/>
                </a:cxn>
                <a:cxn ang="0">
                  <a:pos x="133" y="112"/>
                </a:cxn>
                <a:cxn ang="0">
                  <a:pos x="118" y="91"/>
                </a:cxn>
                <a:cxn ang="0">
                  <a:pos x="103" y="72"/>
                </a:cxn>
                <a:cxn ang="0">
                  <a:pos x="89" y="54"/>
                </a:cxn>
                <a:cxn ang="0">
                  <a:pos x="75" y="37"/>
                </a:cxn>
                <a:cxn ang="0">
                  <a:pos x="62" y="23"/>
                </a:cxn>
                <a:cxn ang="0">
                  <a:pos x="51" y="12"/>
                </a:cxn>
                <a:cxn ang="0">
                  <a:pos x="40" y="4"/>
                </a:cxn>
                <a:cxn ang="0">
                  <a:pos x="31" y="0"/>
                </a:cxn>
              </a:cxnLst>
              <a:rect l="0" t="0" r="r" b="b"/>
              <a:pathLst>
                <a:path w="240" h="457">
                  <a:moveTo>
                    <a:pt x="0" y="371"/>
                  </a:moveTo>
                  <a:lnTo>
                    <a:pt x="9" y="381"/>
                  </a:lnTo>
                  <a:lnTo>
                    <a:pt x="14" y="386"/>
                  </a:lnTo>
                  <a:lnTo>
                    <a:pt x="20" y="392"/>
                  </a:lnTo>
                  <a:lnTo>
                    <a:pt x="27" y="397"/>
                  </a:lnTo>
                  <a:lnTo>
                    <a:pt x="33" y="403"/>
                  </a:lnTo>
                  <a:lnTo>
                    <a:pt x="41" y="408"/>
                  </a:lnTo>
                  <a:lnTo>
                    <a:pt x="49" y="413"/>
                  </a:lnTo>
                  <a:lnTo>
                    <a:pt x="56" y="418"/>
                  </a:lnTo>
                  <a:lnTo>
                    <a:pt x="65" y="423"/>
                  </a:lnTo>
                  <a:lnTo>
                    <a:pt x="73" y="428"/>
                  </a:lnTo>
                  <a:lnTo>
                    <a:pt x="82" y="433"/>
                  </a:lnTo>
                  <a:lnTo>
                    <a:pt x="91" y="437"/>
                  </a:lnTo>
                  <a:lnTo>
                    <a:pt x="99" y="441"/>
                  </a:lnTo>
                  <a:lnTo>
                    <a:pt x="109" y="445"/>
                  </a:lnTo>
                  <a:lnTo>
                    <a:pt x="117" y="448"/>
                  </a:lnTo>
                  <a:lnTo>
                    <a:pt x="126" y="451"/>
                  </a:lnTo>
                  <a:lnTo>
                    <a:pt x="135" y="453"/>
                  </a:lnTo>
                  <a:lnTo>
                    <a:pt x="144" y="455"/>
                  </a:lnTo>
                  <a:lnTo>
                    <a:pt x="153" y="455"/>
                  </a:lnTo>
                  <a:lnTo>
                    <a:pt x="161" y="456"/>
                  </a:lnTo>
                  <a:lnTo>
                    <a:pt x="169" y="456"/>
                  </a:lnTo>
                  <a:lnTo>
                    <a:pt x="177" y="455"/>
                  </a:lnTo>
                  <a:lnTo>
                    <a:pt x="185" y="454"/>
                  </a:lnTo>
                  <a:lnTo>
                    <a:pt x="192" y="451"/>
                  </a:lnTo>
                  <a:lnTo>
                    <a:pt x="199" y="448"/>
                  </a:lnTo>
                  <a:lnTo>
                    <a:pt x="205" y="444"/>
                  </a:lnTo>
                  <a:lnTo>
                    <a:pt x="211" y="439"/>
                  </a:lnTo>
                  <a:lnTo>
                    <a:pt x="217" y="433"/>
                  </a:lnTo>
                  <a:lnTo>
                    <a:pt x="221" y="427"/>
                  </a:lnTo>
                  <a:lnTo>
                    <a:pt x="226" y="419"/>
                  </a:lnTo>
                  <a:lnTo>
                    <a:pt x="229" y="410"/>
                  </a:lnTo>
                  <a:lnTo>
                    <a:pt x="232" y="400"/>
                  </a:lnTo>
                  <a:lnTo>
                    <a:pt x="233" y="395"/>
                  </a:lnTo>
                  <a:lnTo>
                    <a:pt x="234" y="391"/>
                  </a:lnTo>
                  <a:lnTo>
                    <a:pt x="235" y="386"/>
                  </a:lnTo>
                  <a:lnTo>
                    <a:pt x="236" y="381"/>
                  </a:lnTo>
                  <a:lnTo>
                    <a:pt x="237" y="376"/>
                  </a:lnTo>
                  <a:lnTo>
                    <a:pt x="237" y="371"/>
                  </a:lnTo>
                  <a:lnTo>
                    <a:pt x="238" y="366"/>
                  </a:lnTo>
                  <a:lnTo>
                    <a:pt x="239" y="361"/>
                  </a:lnTo>
                  <a:lnTo>
                    <a:pt x="239" y="357"/>
                  </a:lnTo>
                  <a:lnTo>
                    <a:pt x="239" y="351"/>
                  </a:lnTo>
                  <a:lnTo>
                    <a:pt x="239" y="347"/>
                  </a:lnTo>
                  <a:lnTo>
                    <a:pt x="239" y="342"/>
                  </a:lnTo>
                  <a:lnTo>
                    <a:pt x="239" y="337"/>
                  </a:lnTo>
                  <a:lnTo>
                    <a:pt x="239" y="332"/>
                  </a:lnTo>
                  <a:lnTo>
                    <a:pt x="238" y="327"/>
                  </a:lnTo>
                  <a:lnTo>
                    <a:pt x="238" y="322"/>
                  </a:lnTo>
                  <a:lnTo>
                    <a:pt x="237" y="317"/>
                  </a:lnTo>
                  <a:lnTo>
                    <a:pt x="237" y="312"/>
                  </a:lnTo>
                  <a:lnTo>
                    <a:pt x="236" y="307"/>
                  </a:lnTo>
                  <a:lnTo>
                    <a:pt x="235" y="303"/>
                  </a:lnTo>
                  <a:lnTo>
                    <a:pt x="234" y="298"/>
                  </a:lnTo>
                  <a:lnTo>
                    <a:pt x="233" y="293"/>
                  </a:lnTo>
                  <a:lnTo>
                    <a:pt x="232" y="288"/>
                  </a:lnTo>
                  <a:lnTo>
                    <a:pt x="231" y="284"/>
                  </a:lnTo>
                  <a:lnTo>
                    <a:pt x="229" y="279"/>
                  </a:lnTo>
                  <a:lnTo>
                    <a:pt x="228" y="275"/>
                  </a:lnTo>
                  <a:lnTo>
                    <a:pt x="226" y="270"/>
                  </a:lnTo>
                  <a:lnTo>
                    <a:pt x="225" y="266"/>
                  </a:lnTo>
                  <a:lnTo>
                    <a:pt x="223" y="261"/>
                  </a:lnTo>
                  <a:lnTo>
                    <a:pt x="221" y="257"/>
                  </a:lnTo>
                  <a:lnTo>
                    <a:pt x="215" y="245"/>
                  </a:lnTo>
                  <a:lnTo>
                    <a:pt x="211" y="238"/>
                  </a:lnTo>
                  <a:lnTo>
                    <a:pt x="207" y="230"/>
                  </a:lnTo>
                  <a:lnTo>
                    <a:pt x="203" y="222"/>
                  </a:lnTo>
                  <a:lnTo>
                    <a:pt x="198" y="213"/>
                  </a:lnTo>
                  <a:lnTo>
                    <a:pt x="192" y="204"/>
                  </a:lnTo>
                  <a:lnTo>
                    <a:pt x="187" y="195"/>
                  </a:lnTo>
                  <a:lnTo>
                    <a:pt x="181" y="185"/>
                  </a:lnTo>
                  <a:lnTo>
                    <a:pt x="174" y="175"/>
                  </a:lnTo>
                  <a:lnTo>
                    <a:pt x="168" y="164"/>
                  </a:lnTo>
                  <a:lnTo>
                    <a:pt x="161" y="154"/>
                  </a:lnTo>
                  <a:lnTo>
                    <a:pt x="154" y="143"/>
                  </a:lnTo>
                  <a:lnTo>
                    <a:pt x="147" y="133"/>
                  </a:lnTo>
                  <a:lnTo>
                    <a:pt x="140" y="122"/>
                  </a:lnTo>
                  <a:lnTo>
                    <a:pt x="133" y="112"/>
                  </a:lnTo>
                  <a:lnTo>
                    <a:pt x="125" y="101"/>
                  </a:lnTo>
                  <a:lnTo>
                    <a:pt x="118" y="91"/>
                  </a:lnTo>
                  <a:lnTo>
                    <a:pt x="111" y="81"/>
                  </a:lnTo>
                  <a:lnTo>
                    <a:pt x="103" y="72"/>
                  </a:lnTo>
                  <a:lnTo>
                    <a:pt x="96" y="63"/>
                  </a:lnTo>
                  <a:lnTo>
                    <a:pt x="89" y="54"/>
                  </a:lnTo>
                  <a:lnTo>
                    <a:pt x="82" y="45"/>
                  </a:lnTo>
                  <a:lnTo>
                    <a:pt x="75" y="37"/>
                  </a:lnTo>
                  <a:lnTo>
                    <a:pt x="69" y="30"/>
                  </a:lnTo>
                  <a:lnTo>
                    <a:pt x="62" y="23"/>
                  </a:lnTo>
                  <a:lnTo>
                    <a:pt x="56" y="17"/>
                  </a:lnTo>
                  <a:lnTo>
                    <a:pt x="51" y="12"/>
                  </a:lnTo>
                  <a:lnTo>
                    <a:pt x="45" y="8"/>
                  </a:lnTo>
                  <a:lnTo>
                    <a:pt x="40" y="4"/>
                  </a:lnTo>
                  <a:lnTo>
                    <a:pt x="35" y="1"/>
                  </a:lnTo>
                  <a:lnTo>
                    <a:pt x="31" y="0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40" name="Freeform 40"/>
            <p:cNvSpPr>
              <a:spLocks/>
            </p:cNvSpPr>
            <p:nvPr/>
          </p:nvSpPr>
          <p:spPr bwMode="auto">
            <a:xfrm>
              <a:off x="2340" y="1892"/>
              <a:ext cx="105" cy="249"/>
            </a:xfrm>
            <a:custGeom>
              <a:avLst/>
              <a:gdLst/>
              <a:ahLst/>
              <a:cxnLst>
                <a:cxn ang="0">
                  <a:pos x="1" y="0"/>
                </a:cxn>
                <a:cxn ang="0">
                  <a:pos x="0" y="9"/>
                </a:cxn>
                <a:cxn ang="0">
                  <a:pos x="0" y="13"/>
                </a:cxn>
                <a:cxn ang="0">
                  <a:pos x="0" y="18"/>
                </a:cxn>
                <a:cxn ang="0">
                  <a:pos x="2" y="22"/>
                </a:cxn>
                <a:cxn ang="0">
                  <a:pos x="3" y="26"/>
                </a:cxn>
                <a:cxn ang="0">
                  <a:pos x="6" y="30"/>
                </a:cxn>
                <a:cxn ang="0">
                  <a:pos x="8" y="34"/>
                </a:cxn>
                <a:cxn ang="0">
                  <a:pos x="11" y="38"/>
                </a:cxn>
                <a:cxn ang="0">
                  <a:pos x="14" y="42"/>
                </a:cxn>
                <a:cxn ang="0">
                  <a:pos x="18" y="46"/>
                </a:cxn>
                <a:cxn ang="0">
                  <a:pos x="22" y="49"/>
                </a:cxn>
                <a:cxn ang="0">
                  <a:pos x="26" y="53"/>
                </a:cxn>
                <a:cxn ang="0">
                  <a:pos x="30" y="57"/>
                </a:cxn>
                <a:cxn ang="0">
                  <a:pos x="34" y="60"/>
                </a:cxn>
                <a:cxn ang="0">
                  <a:pos x="39" y="64"/>
                </a:cxn>
                <a:cxn ang="0">
                  <a:pos x="43" y="68"/>
                </a:cxn>
                <a:cxn ang="0">
                  <a:pos x="48" y="72"/>
                </a:cxn>
                <a:cxn ang="0">
                  <a:pos x="52" y="75"/>
                </a:cxn>
                <a:cxn ang="0">
                  <a:pos x="57" y="79"/>
                </a:cxn>
                <a:cxn ang="0">
                  <a:pos x="62" y="83"/>
                </a:cxn>
                <a:cxn ang="0">
                  <a:pos x="66" y="87"/>
                </a:cxn>
                <a:cxn ang="0">
                  <a:pos x="70" y="91"/>
                </a:cxn>
                <a:cxn ang="0">
                  <a:pos x="74" y="95"/>
                </a:cxn>
                <a:cxn ang="0">
                  <a:pos x="78" y="99"/>
                </a:cxn>
                <a:cxn ang="0">
                  <a:pos x="82" y="104"/>
                </a:cxn>
                <a:cxn ang="0">
                  <a:pos x="85" y="108"/>
                </a:cxn>
                <a:cxn ang="0">
                  <a:pos x="88" y="113"/>
                </a:cxn>
                <a:cxn ang="0">
                  <a:pos x="91" y="118"/>
                </a:cxn>
                <a:cxn ang="0">
                  <a:pos x="93" y="122"/>
                </a:cxn>
                <a:cxn ang="0">
                  <a:pos x="95" y="128"/>
                </a:cxn>
                <a:cxn ang="0">
                  <a:pos x="96" y="133"/>
                </a:cxn>
                <a:cxn ang="0">
                  <a:pos x="98" y="143"/>
                </a:cxn>
                <a:cxn ang="0">
                  <a:pos x="99" y="148"/>
                </a:cxn>
                <a:cxn ang="0">
                  <a:pos x="100" y="152"/>
                </a:cxn>
                <a:cxn ang="0">
                  <a:pos x="101" y="156"/>
                </a:cxn>
                <a:cxn ang="0">
                  <a:pos x="102" y="160"/>
                </a:cxn>
                <a:cxn ang="0">
                  <a:pos x="102" y="164"/>
                </a:cxn>
                <a:cxn ang="0">
                  <a:pos x="103" y="168"/>
                </a:cxn>
                <a:cxn ang="0">
                  <a:pos x="103" y="171"/>
                </a:cxn>
                <a:cxn ang="0">
                  <a:pos x="103" y="174"/>
                </a:cxn>
                <a:cxn ang="0">
                  <a:pos x="104" y="178"/>
                </a:cxn>
                <a:cxn ang="0">
                  <a:pos x="104" y="181"/>
                </a:cxn>
                <a:cxn ang="0">
                  <a:pos x="104" y="184"/>
                </a:cxn>
                <a:cxn ang="0">
                  <a:pos x="104" y="187"/>
                </a:cxn>
                <a:cxn ang="0">
                  <a:pos x="103" y="190"/>
                </a:cxn>
                <a:cxn ang="0">
                  <a:pos x="103" y="193"/>
                </a:cxn>
                <a:cxn ang="0">
                  <a:pos x="102" y="196"/>
                </a:cxn>
                <a:cxn ang="0">
                  <a:pos x="101" y="198"/>
                </a:cxn>
                <a:cxn ang="0">
                  <a:pos x="100" y="201"/>
                </a:cxn>
                <a:cxn ang="0">
                  <a:pos x="100" y="204"/>
                </a:cxn>
                <a:cxn ang="0">
                  <a:pos x="98" y="207"/>
                </a:cxn>
                <a:cxn ang="0">
                  <a:pos x="97" y="210"/>
                </a:cxn>
                <a:cxn ang="0">
                  <a:pos x="95" y="213"/>
                </a:cxn>
                <a:cxn ang="0">
                  <a:pos x="94" y="216"/>
                </a:cxn>
                <a:cxn ang="0">
                  <a:pos x="92" y="220"/>
                </a:cxn>
                <a:cxn ang="0">
                  <a:pos x="90" y="223"/>
                </a:cxn>
                <a:cxn ang="0">
                  <a:pos x="87" y="227"/>
                </a:cxn>
                <a:cxn ang="0">
                  <a:pos x="85" y="230"/>
                </a:cxn>
                <a:cxn ang="0">
                  <a:pos x="82" y="234"/>
                </a:cxn>
                <a:cxn ang="0">
                  <a:pos x="79" y="238"/>
                </a:cxn>
                <a:cxn ang="0">
                  <a:pos x="76" y="243"/>
                </a:cxn>
                <a:cxn ang="0">
                  <a:pos x="73" y="248"/>
                </a:cxn>
              </a:cxnLst>
              <a:rect l="0" t="0" r="r" b="b"/>
              <a:pathLst>
                <a:path w="105" h="249">
                  <a:moveTo>
                    <a:pt x="1" y="0"/>
                  </a:moveTo>
                  <a:lnTo>
                    <a:pt x="0" y="9"/>
                  </a:lnTo>
                  <a:lnTo>
                    <a:pt x="0" y="13"/>
                  </a:lnTo>
                  <a:lnTo>
                    <a:pt x="0" y="18"/>
                  </a:lnTo>
                  <a:lnTo>
                    <a:pt x="2" y="22"/>
                  </a:lnTo>
                  <a:lnTo>
                    <a:pt x="3" y="26"/>
                  </a:lnTo>
                  <a:lnTo>
                    <a:pt x="6" y="30"/>
                  </a:lnTo>
                  <a:lnTo>
                    <a:pt x="8" y="34"/>
                  </a:lnTo>
                  <a:lnTo>
                    <a:pt x="11" y="38"/>
                  </a:lnTo>
                  <a:lnTo>
                    <a:pt x="14" y="42"/>
                  </a:lnTo>
                  <a:lnTo>
                    <a:pt x="18" y="46"/>
                  </a:lnTo>
                  <a:lnTo>
                    <a:pt x="22" y="49"/>
                  </a:lnTo>
                  <a:lnTo>
                    <a:pt x="26" y="53"/>
                  </a:lnTo>
                  <a:lnTo>
                    <a:pt x="30" y="57"/>
                  </a:lnTo>
                  <a:lnTo>
                    <a:pt x="34" y="60"/>
                  </a:lnTo>
                  <a:lnTo>
                    <a:pt x="39" y="64"/>
                  </a:lnTo>
                  <a:lnTo>
                    <a:pt x="43" y="68"/>
                  </a:lnTo>
                  <a:lnTo>
                    <a:pt x="48" y="72"/>
                  </a:lnTo>
                  <a:lnTo>
                    <a:pt x="52" y="75"/>
                  </a:lnTo>
                  <a:lnTo>
                    <a:pt x="57" y="79"/>
                  </a:lnTo>
                  <a:lnTo>
                    <a:pt x="62" y="83"/>
                  </a:lnTo>
                  <a:lnTo>
                    <a:pt x="66" y="87"/>
                  </a:lnTo>
                  <a:lnTo>
                    <a:pt x="70" y="91"/>
                  </a:lnTo>
                  <a:lnTo>
                    <a:pt x="74" y="95"/>
                  </a:lnTo>
                  <a:lnTo>
                    <a:pt x="78" y="99"/>
                  </a:lnTo>
                  <a:lnTo>
                    <a:pt x="82" y="104"/>
                  </a:lnTo>
                  <a:lnTo>
                    <a:pt x="85" y="108"/>
                  </a:lnTo>
                  <a:lnTo>
                    <a:pt x="88" y="113"/>
                  </a:lnTo>
                  <a:lnTo>
                    <a:pt x="91" y="118"/>
                  </a:lnTo>
                  <a:lnTo>
                    <a:pt x="93" y="122"/>
                  </a:lnTo>
                  <a:lnTo>
                    <a:pt x="95" y="128"/>
                  </a:lnTo>
                  <a:lnTo>
                    <a:pt x="96" y="133"/>
                  </a:lnTo>
                  <a:lnTo>
                    <a:pt x="98" y="143"/>
                  </a:lnTo>
                  <a:lnTo>
                    <a:pt x="99" y="148"/>
                  </a:lnTo>
                  <a:lnTo>
                    <a:pt x="100" y="152"/>
                  </a:lnTo>
                  <a:lnTo>
                    <a:pt x="101" y="156"/>
                  </a:lnTo>
                  <a:lnTo>
                    <a:pt x="102" y="160"/>
                  </a:lnTo>
                  <a:lnTo>
                    <a:pt x="102" y="164"/>
                  </a:lnTo>
                  <a:lnTo>
                    <a:pt x="103" y="168"/>
                  </a:lnTo>
                  <a:lnTo>
                    <a:pt x="103" y="171"/>
                  </a:lnTo>
                  <a:lnTo>
                    <a:pt x="103" y="174"/>
                  </a:lnTo>
                  <a:lnTo>
                    <a:pt x="104" y="178"/>
                  </a:lnTo>
                  <a:lnTo>
                    <a:pt x="104" y="181"/>
                  </a:lnTo>
                  <a:lnTo>
                    <a:pt x="104" y="184"/>
                  </a:lnTo>
                  <a:lnTo>
                    <a:pt x="104" y="187"/>
                  </a:lnTo>
                  <a:lnTo>
                    <a:pt x="103" y="190"/>
                  </a:lnTo>
                  <a:lnTo>
                    <a:pt x="103" y="193"/>
                  </a:lnTo>
                  <a:lnTo>
                    <a:pt x="102" y="196"/>
                  </a:lnTo>
                  <a:lnTo>
                    <a:pt x="101" y="198"/>
                  </a:lnTo>
                  <a:lnTo>
                    <a:pt x="100" y="201"/>
                  </a:lnTo>
                  <a:lnTo>
                    <a:pt x="100" y="204"/>
                  </a:lnTo>
                  <a:lnTo>
                    <a:pt x="98" y="207"/>
                  </a:lnTo>
                  <a:lnTo>
                    <a:pt x="97" y="210"/>
                  </a:lnTo>
                  <a:lnTo>
                    <a:pt x="95" y="213"/>
                  </a:lnTo>
                  <a:lnTo>
                    <a:pt x="94" y="216"/>
                  </a:lnTo>
                  <a:lnTo>
                    <a:pt x="92" y="220"/>
                  </a:lnTo>
                  <a:lnTo>
                    <a:pt x="90" y="223"/>
                  </a:lnTo>
                  <a:lnTo>
                    <a:pt x="87" y="227"/>
                  </a:lnTo>
                  <a:lnTo>
                    <a:pt x="85" y="230"/>
                  </a:lnTo>
                  <a:lnTo>
                    <a:pt x="82" y="234"/>
                  </a:lnTo>
                  <a:lnTo>
                    <a:pt x="79" y="238"/>
                  </a:lnTo>
                  <a:lnTo>
                    <a:pt x="76" y="243"/>
                  </a:lnTo>
                  <a:lnTo>
                    <a:pt x="73" y="248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41" name="Freeform 41"/>
            <p:cNvSpPr>
              <a:spLocks/>
            </p:cNvSpPr>
            <p:nvPr/>
          </p:nvSpPr>
          <p:spPr bwMode="auto">
            <a:xfrm>
              <a:off x="2436" y="1882"/>
              <a:ext cx="359" cy="173"/>
            </a:xfrm>
            <a:custGeom>
              <a:avLst/>
              <a:gdLst/>
              <a:ahLst/>
              <a:cxnLst>
                <a:cxn ang="0">
                  <a:pos x="0" y="172"/>
                </a:cxn>
                <a:cxn ang="0">
                  <a:pos x="6" y="152"/>
                </a:cxn>
                <a:cxn ang="0">
                  <a:pos x="11" y="143"/>
                </a:cxn>
                <a:cxn ang="0">
                  <a:pos x="17" y="134"/>
                </a:cxn>
                <a:cxn ang="0">
                  <a:pos x="24" y="125"/>
                </a:cxn>
                <a:cxn ang="0">
                  <a:pos x="32" y="116"/>
                </a:cxn>
                <a:cxn ang="0">
                  <a:pos x="40" y="108"/>
                </a:cxn>
                <a:cxn ang="0">
                  <a:pos x="50" y="100"/>
                </a:cxn>
                <a:cxn ang="0">
                  <a:pos x="60" y="92"/>
                </a:cxn>
                <a:cxn ang="0">
                  <a:pos x="72" y="85"/>
                </a:cxn>
                <a:cxn ang="0">
                  <a:pos x="83" y="78"/>
                </a:cxn>
                <a:cxn ang="0">
                  <a:pos x="96" y="71"/>
                </a:cxn>
                <a:cxn ang="0">
                  <a:pos x="108" y="64"/>
                </a:cxn>
                <a:cxn ang="0">
                  <a:pos x="121" y="58"/>
                </a:cxn>
                <a:cxn ang="0">
                  <a:pos x="135" y="52"/>
                </a:cxn>
                <a:cxn ang="0">
                  <a:pos x="148" y="47"/>
                </a:cxn>
                <a:cxn ang="0">
                  <a:pos x="162" y="42"/>
                </a:cxn>
                <a:cxn ang="0">
                  <a:pos x="176" y="36"/>
                </a:cxn>
                <a:cxn ang="0">
                  <a:pos x="190" y="32"/>
                </a:cxn>
                <a:cxn ang="0">
                  <a:pos x="205" y="27"/>
                </a:cxn>
                <a:cxn ang="0">
                  <a:pos x="219" y="23"/>
                </a:cxn>
                <a:cxn ang="0">
                  <a:pos x="233" y="19"/>
                </a:cxn>
                <a:cxn ang="0">
                  <a:pos x="246" y="16"/>
                </a:cxn>
                <a:cxn ang="0">
                  <a:pos x="260" y="13"/>
                </a:cxn>
                <a:cxn ang="0">
                  <a:pos x="273" y="10"/>
                </a:cxn>
                <a:cxn ang="0">
                  <a:pos x="286" y="8"/>
                </a:cxn>
                <a:cxn ang="0">
                  <a:pos x="298" y="5"/>
                </a:cxn>
                <a:cxn ang="0">
                  <a:pos x="309" y="4"/>
                </a:cxn>
                <a:cxn ang="0">
                  <a:pos x="320" y="2"/>
                </a:cxn>
                <a:cxn ang="0">
                  <a:pos x="330" y="1"/>
                </a:cxn>
                <a:cxn ang="0">
                  <a:pos x="340" y="0"/>
                </a:cxn>
                <a:cxn ang="0">
                  <a:pos x="349" y="0"/>
                </a:cxn>
                <a:cxn ang="0">
                  <a:pos x="350" y="4"/>
                </a:cxn>
                <a:cxn ang="0">
                  <a:pos x="351" y="7"/>
                </a:cxn>
                <a:cxn ang="0">
                  <a:pos x="351" y="9"/>
                </a:cxn>
                <a:cxn ang="0">
                  <a:pos x="352" y="12"/>
                </a:cxn>
                <a:cxn ang="0">
                  <a:pos x="352" y="14"/>
                </a:cxn>
                <a:cxn ang="0">
                  <a:pos x="353" y="16"/>
                </a:cxn>
                <a:cxn ang="0">
                  <a:pos x="354" y="18"/>
                </a:cxn>
                <a:cxn ang="0">
                  <a:pos x="354" y="21"/>
                </a:cxn>
                <a:cxn ang="0">
                  <a:pos x="354" y="23"/>
                </a:cxn>
                <a:cxn ang="0">
                  <a:pos x="355" y="26"/>
                </a:cxn>
                <a:cxn ang="0">
                  <a:pos x="355" y="28"/>
                </a:cxn>
                <a:cxn ang="0">
                  <a:pos x="356" y="30"/>
                </a:cxn>
                <a:cxn ang="0">
                  <a:pos x="356" y="33"/>
                </a:cxn>
                <a:cxn ang="0">
                  <a:pos x="356" y="35"/>
                </a:cxn>
                <a:cxn ang="0">
                  <a:pos x="356" y="38"/>
                </a:cxn>
                <a:cxn ang="0">
                  <a:pos x="357" y="40"/>
                </a:cxn>
                <a:cxn ang="0">
                  <a:pos x="357" y="42"/>
                </a:cxn>
                <a:cxn ang="0">
                  <a:pos x="357" y="44"/>
                </a:cxn>
                <a:cxn ang="0">
                  <a:pos x="357" y="47"/>
                </a:cxn>
                <a:cxn ang="0">
                  <a:pos x="357" y="49"/>
                </a:cxn>
                <a:cxn ang="0">
                  <a:pos x="358" y="52"/>
                </a:cxn>
                <a:cxn ang="0">
                  <a:pos x="358" y="54"/>
                </a:cxn>
                <a:cxn ang="0">
                  <a:pos x="358" y="57"/>
                </a:cxn>
                <a:cxn ang="0">
                  <a:pos x="358" y="59"/>
                </a:cxn>
                <a:cxn ang="0">
                  <a:pos x="358" y="62"/>
                </a:cxn>
                <a:cxn ang="0">
                  <a:pos x="357" y="64"/>
                </a:cxn>
                <a:cxn ang="0">
                  <a:pos x="357" y="66"/>
                </a:cxn>
                <a:cxn ang="0">
                  <a:pos x="357" y="69"/>
                </a:cxn>
                <a:cxn ang="0">
                  <a:pos x="357" y="71"/>
                </a:cxn>
                <a:cxn ang="0">
                  <a:pos x="357" y="74"/>
                </a:cxn>
                <a:cxn ang="0">
                  <a:pos x="357" y="76"/>
                </a:cxn>
              </a:cxnLst>
              <a:rect l="0" t="0" r="r" b="b"/>
              <a:pathLst>
                <a:path w="359" h="173">
                  <a:moveTo>
                    <a:pt x="0" y="172"/>
                  </a:moveTo>
                  <a:lnTo>
                    <a:pt x="6" y="152"/>
                  </a:lnTo>
                  <a:lnTo>
                    <a:pt x="11" y="143"/>
                  </a:lnTo>
                  <a:lnTo>
                    <a:pt x="17" y="134"/>
                  </a:lnTo>
                  <a:lnTo>
                    <a:pt x="24" y="125"/>
                  </a:lnTo>
                  <a:lnTo>
                    <a:pt x="32" y="116"/>
                  </a:lnTo>
                  <a:lnTo>
                    <a:pt x="40" y="108"/>
                  </a:lnTo>
                  <a:lnTo>
                    <a:pt x="50" y="100"/>
                  </a:lnTo>
                  <a:lnTo>
                    <a:pt x="60" y="92"/>
                  </a:lnTo>
                  <a:lnTo>
                    <a:pt x="72" y="85"/>
                  </a:lnTo>
                  <a:lnTo>
                    <a:pt x="83" y="78"/>
                  </a:lnTo>
                  <a:lnTo>
                    <a:pt x="96" y="71"/>
                  </a:lnTo>
                  <a:lnTo>
                    <a:pt x="108" y="64"/>
                  </a:lnTo>
                  <a:lnTo>
                    <a:pt x="121" y="58"/>
                  </a:lnTo>
                  <a:lnTo>
                    <a:pt x="135" y="52"/>
                  </a:lnTo>
                  <a:lnTo>
                    <a:pt x="148" y="47"/>
                  </a:lnTo>
                  <a:lnTo>
                    <a:pt x="162" y="42"/>
                  </a:lnTo>
                  <a:lnTo>
                    <a:pt x="176" y="36"/>
                  </a:lnTo>
                  <a:lnTo>
                    <a:pt x="190" y="32"/>
                  </a:lnTo>
                  <a:lnTo>
                    <a:pt x="205" y="27"/>
                  </a:lnTo>
                  <a:lnTo>
                    <a:pt x="219" y="23"/>
                  </a:lnTo>
                  <a:lnTo>
                    <a:pt x="233" y="19"/>
                  </a:lnTo>
                  <a:lnTo>
                    <a:pt x="246" y="16"/>
                  </a:lnTo>
                  <a:lnTo>
                    <a:pt x="260" y="13"/>
                  </a:lnTo>
                  <a:lnTo>
                    <a:pt x="273" y="10"/>
                  </a:lnTo>
                  <a:lnTo>
                    <a:pt x="286" y="8"/>
                  </a:lnTo>
                  <a:lnTo>
                    <a:pt x="298" y="5"/>
                  </a:lnTo>
                  <a:lnTo>
                    <a:pt x="309" y="4"/>
                  </a:lnTo>
                  <a:lnTo>
                    <a:pt x="320" y="2"/>
                  </a:lnTo>
                  <a:lnTo>
                    <a:pt x="330" y="1"/>
                  </a:lnTo>
                  <a:lnTo>
                    <a:pt x="340" y="0"/>
                  </a:lnTo>
                  <a:lnTo>
                    <a:pt x="349" y="0"/>
                  </a:lnTo>
                  <a:lnTo>
                    <a:pt x="350" y="4"/>
                  </a:lnTo>
                  <a:lnTo>
                    <a:pt x="351" y="7"/>
                  </a:lnTo>
                  <a:lnTo>
                    <a:pt x="351" y="9"/>
                  </a:lnTo>
                  <a:lnTo>
                    <a:pt x="352" y="12"/>
                  </a:lnTo>
                  <a:lnTo>
                    <a:pt x="352" y="14"/>
                  </a:lnTo>
                  <a:lnTo>
                    <a:pt x="353" y="16"/>
                  </a:lnTo>
                  <a:lnTo>
                    <a:pt x="354" y="18"/>
                  </a:lnTo>
                  <a:lnTo>
                    <a:pt x="354" y="21"/>
                  </a:lnTo>
                  <a:lnTo>
                    <a:pt x="354" y="23"/>
                  </a:lnTo>
                  <a:lnTo>
                    <a:pt x="355" y="26"/>
                  </a:lnTo>
                  <a:lnTo>
                    <a:pt x="355" y="28"/>
                  </a:lnTo>
                  <a:lnTo>
                    <a:pt x="356" y="30"/>
                  </a:lnTo>
                  <a:lnTo>
                    <a:pt x="356" y="33"/>
                  </a:lnTo>
                  <a:lnTo>
                    <a:pt x="356" y="35"/>
                  </a:lnTo>
                  <a:lnTo>
                    <a:pt x="356" y="38"/>
                  </a:lnTo>
                  <a:lnTo>
                    <a:pt x="357" y="40"/>
                  </a:lnTo>
                  <a:lnTo>
                    <a:pt x="357" y="42"/>
                  </a:lnTo>
                  <a:lnTo>
                    <a:pt x="357" y="44"/>
                  </a:lnTo>
                  <a:lnTo>
                    <a:pt x="357" y="47"/>
                  </a:lnTo>
                  <a:lnTo>
                    <a:pt x="357" y="49"/>
                  </a:lnTo>
                  <a:lnTo>
                    <a:pt x="358" y="52"/>
                  </a:lnTo>
                  <a:lnTo>
                    <a:pt x="358" y="54"/>
                  </a:lnTo>
                  <a:lnTo>
                    <a:pt x="358" y="57"/>
                  </a:lnTo>
                  <a:lnTo>
                    <a:pt x="358" y="59"/>
                  </a:lnTo>
                  <a:lnTo>
                    <a:pt x="358" y="62"/>
                  </a:lnTo>
                  <a:lnTo>
                    <a:pt x="357" y="64"/>
                  </a:lnTo>
                  <a:lnTo>
                    <a:pt x="357" y="66"/>
                  </a:lnTo>
                  <a:lnTo>
                    <a:pt x="357" y="69"/>
                  </a:lnTo>
                  <a:lnTo>
                    <a:pt x="357" y="71"/>
                  </a:lnTo>
                  <a:lnTo>
                    <a:pt x="357" y="74"/>
                  </a:lnTo>
                  <a:lnTo>
                    <a:pt x="357" y="76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42" name="Freeform 42"/>
            <p:cNvSpPr>
              <a:spLocks/>
            </p:cNvSpPr>
            <p:nvPr/>
          </p:nvSpPr>
          <p:spPr bwMode="auto">
            <a:xfrm>
              <a:off x="2896" y="1043"/>
              <a:ext cx="222" cy="787"/>
            </a:xfrm>
            <a:custGeom>
              <a:avLst/>
              <a:gdLst/>
              <a:ahLst/>
              <a:cxnLst>
                <a:cxn ang="0">
                  <a:pos x="139" y="10"/>
                </a:cxn>
                <a:cxn ang="0">
                  <a:pos x="126" y="25"/>
                </a:cxn>
                <a:cxn ang="0">
                  <a:pos x="120" y="42"/>
                </a:cxn>
                <a:cxn ang="0">
                  <a:pos x="117" y="63"/>
                </a:cxn>
                <a:cxn ang="0">
                  <a:pos x="117" y="85"/>
                </a:cxn>
                <a:cxn ang="0">
                  <a:pos x="118" y="109"/>
                </a:cxn>
                <a:cxn ang="0">
                  <a:pos x="119" y="132"/>
                </a:cxn>
                <a:cxn ang="0">
                  <a:pos x="119" y="155"/>
                </a:cxn>
                <a:cxn ang="0">
                  <a:pos x="116" y="177"/>
                </a:cxn>
                <a:cxn ang="0">
                  <a:pos x="110" y="198"/>
                </a:cxn>
                <a:cxn ang="0">
                  <a:pos x="98" y="214"/>
                </a:cxn>
                <a:cxn ang="0">
                  <a:pos x="92" y="221"/>
                </a:cxn>
                <a:cxn ang="0">
                  <a:pos x="84" y="227"/>
                </a:cxn>
                <a:cxn ang="0">
                  <a:pos x="76" y="234"/>
                </a:cxn>
                <a:cxn ang="0">
                  <a:pos x="68" y="241"/>
                </a:cxn>
                <a:cxn ang="0">
                  <a:pos x="61" y="249"/>
                </a:cxn>
                <a:cxn ang="0">
                  <a:pos x="55" y="258"/>
                </a:cxn>
                <a:cxn ang="0">
                  <a:pos x="50" y="267"/>
                </a:cxn>
                <a:cxn ang="0">
                  <a:pos x="49" y="279"/>
                </a:cxn>
                <a:cxn ang="0">
                  <a:pos x="50" y="291"/>
                </a:cxn>
                <a:cxn ang="0">
                  <a:pos x="55" y="305"/>
                </a:cxn>
                <a:cxn ang="0">
                  <a:pos x="62" y="319"/>
                </a:cxn>
                <a:cxn ang="0">
                  <a:pos x="69" y="328"/>
                </a:cxn>
                <a:cxn ang="0">
                  <a:pos x="76" y="335"/>
                </a:cxn>
                <a:cxn ang="0">
                  <a:pos x="83" y="342"/>
                </a:cxn>
                <a:cxn ang="0">
                  <a:pos x="90" y="349"/>
                </a:cxn>
                <a:cxn ang="0">
                  <a:pos x="95" y="357"/>
                </a:cxn>
                <a:cxn ang="0">
                  <a:pos x="100" y="365"/>
                </a:cxn>
                <a:cxn ang="0">
                  <a:pos x="103" y="376"/>
                </a:cxn>
                <a:cxn ang="0">
                  <a:pos x="104" y="389"/>
                </a:cxn>
                <a:cxn ang="0">
                  <a:pos x="103" y="404"/>
                </a:cxn>
                <a:cxn ang="0">
                  <a:pos x="101" y="419"/>
                </a:cxn>
                <a:cxn ang="0">
                  <a:pos x="98" y="434"/>
                </a:cxn>
                <a:cxn ang="0">
                  <a:pos x="96" y="454"/>
                </a:cxn>
                <a:cxn ang="0">
                  <a:pos x="92" y="477"/>
                </a:cxn>
                <a:cxn ang="0">
                  <a:pos x="88" y="502"/>
                </a:cxn>
                <a:cxn ang="0">
                  <a:pos x="85" y="527"/>
                </a:cxn>
                <a:cxn ang="0">
                  <a:pos x="81" y="551"/>
                </a:cxn>
                <a:cxn ang="0">
                  <a:pos x="78" y="571"/>
                </a:cxn>
                <a:cxn ang="0">
                  <a:pos x="74" y="587"/>
                </a:cxn>
                <a:cxn ang="0">
                  <a:pos x="72" y="598"/>
                </a:cxn>
                <a:cxn ang="0">
                  <a:pos x="64" y="607"/>
                </a:cxn>
                <a:cxn ang="0">
                  <a:pos x="55" y="612"/>
                </a:cxn>
                <a:cxn ang="0">
                  <a:pos x="46" y="615"/>
                </a:cxn>
                <a:cxn ang="0">
                  <a:pos x="38" y="615"/>
                </a:cxn>
                <a:cxn ang="0">
                  <a:pos x="30" y="615"/>
                </a:cxn>
                <a:cxn ang="0">
                  <a:pos x="23" y="615"/>
                </a:cxn>
                <a:cxn ang="0">
                  <a:pos x="17" y="617"/>
                </a:cxn>
                <a:cxn ang="0">
                  <a:pos x="11" y="621"/>
                </a:cxn>
                <a:cxn ang="0">
                  <a:pos x="6" y="628"/>
                </a:cxn>
                <a:cxn ang="0">
                  <a:pos x="2" y="640"/>
                </a:cxn>
                <a:cxn ang="0">
                  <a:pos x="0" y="658"/>
                </a:cxn>
                <a:cxn ang="0">
                  <a:pos x="4" y="688"/>
                </a:cxn>
                <a:cxn ang="0">
                  <a:pos x="16" y="709"/>
                </a:cxn>
                <a:cxn ang="0">
                  <a:pos x="34" y="728"/>
                </a:cxn>
                <a:cxn ang="0">
                  <a:pos x="58" y="745"/>
                </a:cxn>
                <a:cxn ang="0">
                  <a:pos x="84" y="759"/>
                </a:cxn>
                <a:cxn ang="0">
                  <a:pos x="113" y="771"/>
                </a:cxn>
                <a:cxn ang="0">
                  <a:pos x="142" y="779"/>
                </a:cxn>
                <a:cxn ang="0">
                  <a:pos x="169" y="785"/>
                </a:cxn>
                <a:cxn ang="0">
                  <a:pos x="194" y="786"/>
                </a:cxn>
                <a:cxn ang="0">
                  <a:pos x="215" y="784"/>
                </a:cxn>
              </a:cxnLst>
              <a:rect l="0" t="0" r="r" b="b"/>
              <a:pathLst>
                <a:path w="222" h="787">
                  <a:moveTo>
                    <a:pt x="158" y="0"/>
                  </a:moveTo>
                  <a:lnTo>
                    <a:pt x="144" y="6"/>
                  </a:lnTo>
                  <a:lnTo>
                    <a:pt x="139" y="10"/>
                  </a:lnTo>
                  <a:lnTo>
                    <a:pt x="134" y="15"/>
                  </a:lnTo>
                  <a:lnTo>
                    <a:pt x="130" y="19"/>
                  </a:lnTo>
                  <a:lnTo>
                    <a:pt x="126" y="25"/>
                  </a:lnTo>
                  <a:lnTo>
                    <a:pt x="124" y="30"/>
                  </a:lnTo>
                  <a:lnTo>
                    <a:pt x="122" y="36"/>
                  </a:lnTo>
                  <a:lnTo>
                    <a:pt x="120" y="42"/>
                  </a:lnTo>
                  <a:lnTo>
                    <a:pt x="118" y="49"/>
                  </a:lnTo>
                  <a:lnTo>
                    <a:pt x="117" y="56"/>
                  </a:lnTo>
                  <a:lnTo>
                    <a:pt x="117" y="63"/>
                  </a:lnTo>
                  <a:lnTo>
                    <a:pt x="116" y="70"/>
                  </a:lnTo>
                  <a:lnTo>
                    <a:pt x="116" y="77"/>
                  </a:lnTo>
                  <a:lnTo>
                    <a:pt x="117" y="85"/>
                  </a:lnTo>
                  <a:lnTo>
                    <a:pt x="117" y="93"/>
                  </a:lnTo>
                  <a:lnTo>
                    <a:pt x="117" y="101"/>
                  </a:lnTo>
                  <a:lnTo>
                    <a:pt x="118" y="109"/>
                  </a:lnTo>
                  <a:lnTo>
                    <a:pt x="118" y="116"/>
                  </a:lnTo>
                  <a:lnTo>
                    <a:pt x="119" y="124"/>
                  </a:lnTo>
                  <a:lnTo>
                    <a:pt x="119" y="132"/>
                  </a:lnTo>
                  <a:lnTo>
                    <a:pt x="119" y="140"/>
                  </a:lnTo>
                  <a:lnTo>
                    <a:pt x="119" y="148"/>
                  </a:lnTo>
                  <a:lnTo>
                    <a:pt x="119" y="155"/>
                  </a:lnTo>
                  <a:lnTo>
                    <a:pt x="118" y="163"/>
                  </a:lnTo>
                  <a:lnTo>
                    <a:pt x="118" y="170"/>
                  </a:lnTo>
                  <a:lnTo>
                    <a:pt x="116" y="177"/>
                  </a:lnTo>
                  <a:lnTo>
                    <a:pt x="114" y="185"/>
                  </a:lnTo>
                  <a:lnTo>
                    <a:pt x="112" y="191"/>
                  </a:lnTo>
                  <a:lnTo>
                    <a:pt x="110" y="198"/>
                  </a:lnTo>
                  <a:lnTo>
                    <a:pt x="106" y="204"/>
                  </a:lnTo>
                  <a:lnTo>
                    <a:pt x="102" y="210"/>
                  </a:lnTo>
                  <a:lnTo>
                    <a:pt x="98" y="214"/>
                  </a:lnTo>
                  <a:lnTo>
                    <a:pt x="96" y="216"/>
                  </a:lnTo>
                  <a:lnTo>
                    <a:pt x="94" y="218"/>
                  </a:lnTo>
                  <a:lnTo>
                    <a:pt x="92" y="221"/>
                  </a:lnTo>
                  <a:lnTo>
                    <a:pt x="89" y="223"/>
                  </a:lnTo>
                  <a:lnTo>
                    <a:pt x="86" y="225"/>
                  </a:lnTo>
                  <a:lnTo>
                    <a:pt x="84" y="227"/>
                  </a:lnTo>
                  <a:lnTo>
                    <a:pt x="81" y="229"/>
                  </a:lnTo>
                  <a:lnTo>
                    <a:pt x="78" y="231"/>
                  </a:lnTo>
                  <a:lnTo>
                    <a:pt x="76" y="234"/>
                  </a:lnTo>
                  <a:lnTo>
                    <a:pt x="73" y="236"/>
                  </a:lnTo>
                  <a:lnTo>
                    <a:pt x="70" y="239"/>
                  </a:lnTo>
                  <a:lnTo>
                    <a:pt x="68" y="241"/>
                  </a:lnTo>
                  <a:lnTo>
                    <a:pt x="65" y="244"/>
                  </a:lnTo>
                  <a:lnTo>
                    <a:pt x="63" y="246"/>
                  </a:lnTo>
                  <a:lnTo>
                    <a:pt x="61" y="249"/>
                  </a:lnTo>
                  <a:lnTo>
                    <a:pt x="58" y="252"/>
                  </a:lnTo>
                  <a:lnTo>
                    <a:pt x="56" y="255"/>
                  </a:lnTo>
                  <a:lnTo>
                    <a:pt x="55" y="258"/>
                  </a:lnTo>
                  <a:lnTo>
                    <a:pt x="53" y="261"/>
                  </a:lnTo>
                  <a:lnTo>
                    <a:pt x="52" y="264"/>
                  </a:lnTo>
                  <a:lnTo>
                    <a:pt x="50" y="267"/>
                  </a:lnTo>
                  <a:lnTo>
                    <a:pt x="50" y="271"/>
                  </a:lnTo>
                  <a:lnTo>
                    <a:pt x="49" y="275"/>
                  </a:lnTo>
                  <a:lnTo>
                    <a:pt x="49" y="279"/>
                  </a:lnTo>
                  <a:lnTo>
                    <a:pt x="49" y="283"/>
                  </a:lnTo>
                  <a:lnTo>
                    <a:pt x="49" y="287"/>
                  </a:lnTo>
                  <a:lnTo>
                    <a:pt x="50" y="291"/>
                  </a:lnTo>
                  <a:lnTo>
                    <a:pt x="51" y="296"/>
                  </a:lnTo>
                  <a:lnTo>
                    <a:pt x="53" y="300"/>
                  </a:lnTo>
                  <a:lnTo>
                    <a:pt x="55" y="305"/>
                  </a:lnTo>
                  <a:lnTo>
                    <a:pt x="58" y="313"/>
                  </a:lnTo>
                  <a:lnTo>
                    <a:pt x="60" y="316"/>
                  </a:lnTo>
                  <a:lnTo>
                    <a:pt x="62" y="319"/>
                  </a:lnTo>
                  <a:lnTo>
                    <a:pt x="65" y="323"/>
                  </a:lnTo>
                  <a:lnTo>
                    <a:pt x="67" y="325"/>
                  </a:lnTo>
                  <a:lnTo>
                    <a:pt x="69" y="328"/>
                  </a:lnTo>
                  <a:lnTo>
                    <a:pt x="72" y="331"/>
                  </a:lnTo>
                  <a:lnTo>
                    <a:pt x="74" y="333"/>
                  </a:lnTo>
                  <a:lnTo>
                    <a:pt x="76" y="335"/>
                  </a:lnTo>
                  <a:lnTo>
                    <a:pt x="79" y="338"/>
                  </a:lnTo>
                  <a:lnTo>
                    <a:pt x="81" y="340"/>
                  </a:lnTo>
                  <a:lnTo>
                    <a:pt x="83" y="342"/>
                  </a:lnTo>
                  <a:lnTo>
                    <a:pt x="86" y="345"/>
                  </a:lnTo>
                  <a:lnTo>
                    <a:pt x="88" y="347"/>
                  </a:lnTo>
                  <a:lnTo>
                    <a:pt x="90" y="349"/>
                  </a:lnTo>
                  <a:lnTo>
                    <a:pt x="92" y="352"/>
                  </a:lnTo>
                  <a:lnTo>
                    <a:pt x="94" y="354"/>
                  </a:lnTo>
                  <a:lnTo>
                    <a:pt x="95" y="357"/>
                  </a:lnTo>
                  <a:lnTo>
                    <a:pt x="97" y="359"/>
                  </a:lnTo>
                  <a:lnTo>
                    <a:pt x="98" y="363"/>
                  </a:lnTo>
                  <a:lnTo>
                    <a:pt x="100" y="365"/>
                  </a:lnTo>
                  <a:lnTo>
                    <a:pt x="101" y="369"/>
                  </a:lnTo>
                  <a:lnTo>
                    <a:pt x="102" y="372"/>
                  </a:lnTo>
                  <a:lnTo>
                    <a:pt x="103" y="376"/>
                  </a:lnTo>
                  <a:lnTo>
                    <a:pt x="104" y="380"/>
                  </a:lnTo>
                  <a:lnTo>
                    <a:pt x="104" y="384"/>
                  </a:lnTo>
                  <a:lnTo>
                    <a:pt x="104" y="389"/>
                  </a:lnTo>
                  <a:lnTo>
                    <a:pt x="104" y="393"/>
                  </a:lnTo>
                  <a:lnTo>
                    <a:pt x="104" y="399"/>
                  </a:lnTo>
                  <a:lnTo>
                    <a:pt x="103" y="404"/>
                  </a:lnTo>
                  <a:lnTo>
                    <a:pt x="102" y="410"/>
                  </a:lnTo>
                  <a:lnTo>
                    <a:pt x="101" y="415"/>
                  </a:lnTo>
                  <a:lnTo>
                    <a:pt x="101" y="419"/>
                  </a:lnTo>
                  <a:lnTo>
                    <a:pt x="100" y="423"/>
                  </a:lnTo>
                  <a:lnTo>
                    <a:pt x="99" y="429"/>
                  </a:lnTo>
                  <a:lnTo>
                    <a:pt x="98" y="434"/>
                  </a:lnTo>
                  <a:lnTo>
                    <a:pt x="98" y="441"/>
                  </a:lnTo>
                  <a:lnTo>
                    <a:pt x="97" y="447"/>
                  </a:lnTo>
                  <a:lnTo>
                    <a:pt x="96" y="454"/>
                  </a:lnTo>
                  <a:lnTo>
                    <a:pt x="94" y="462"/>
                  </a:lnTo>
                  <a:lnTo>
                    <a:pt x="94" y="469"/>
                  </a:lnTo>
                  <a:lnTo>
                    <a:pt x="92" y="477"/>
                  </a:lnTo>
                  <a:lnTo>
                    <a:pt x="91" y="485"/>
                  </a:lnTo>
                  <a:lnTo>
                    <a:pt x="90" y="494"/>
                  </a:lnTo>
                  <a:lnTo>
                    <a:pt x="88" y="502"/>
                  </a:lnTo>
                  <a:lnTo>
                    <a:pt x="87" y="511"/>
                  </a:lnTo>
                  <a:lnTo>
                    <a:pt x="86" y="519"/>
                  </a:lnTo>
                  <a:lnTo>
                    <a:pt x="85" y="527"/>
                  </a:lnTo>
                  <a:lnTo>
                    <a:pt x="84" y="535"/>
                  </a:lnTo>
                  <a:lnTo>
                    <a:pt x="82" y="543"/>
                  </a:lnTo>
                  <a:lnTo>
                    <a:pt x="81" y="551"/>
                  </a:lnTo>
                  <a:lnTo>
                    <a:pt x="80" y="558"/>
                  </a:lnTo>
                  <a:lnTo>
                    <a:pt x="78" y="565"/>
                  </a:lnTo>
                  <a:lnTo>
                    <a:pt x="78" y="571"/>
                  </a:lnTo>
                  <a:lnTo>
                    <a:pt x="76" y="577"/>
                  </a:lnTo>
                  <a:lnTo>
                    <a:pt x="75" y="583"/>
                  </a:lnTo>
                  <a:lnTo>
                    <a:pt x="74" y="587"/>
                  </a:lnTo>
                  <a:lnTo>
                    <a:pt x="74" y="592"/>
                  </a:lnTo>
                  <a:lnTo>
                    <a:pt x="72" y="595"/>
                  </a:lnTo>
                  <a:lnTo>
                    <a:pt x="72" y="598"/>
                  </a:lnTo>
                  <a:lnTo>
                    <a:pt x="71" y="600"/>
                  </a:lnTo>
                  <a:lnTo>
                    <a:pt x="71" y="601"/>
                  </a:lnTo>
                  <a:lnTo>
                    <a:pt x="64" y="607"/>
                  </a:lnTo>
                  <a:lnTo>
                    <a:pt x="61" y="609"/>
                  </a:lnTo>
                  <a:lnTo>
                    <a:pt x="58" y="611"/>
                  </a:lnTo>
                  <a:lnTo>
                    <a:pt x="55" y="612"/>
                  </a:lnTo>
                  <a:lnTo>
                    <a:pt x="52" y="613"/>
                  </a:lnTo>
                  <a:lnTo>
                    <a:pt x="49" y="614"/>
                  </a:lnTo>
                  <a:lnTo>
                    <a:pt x="46" y="615"/>
                  </a:lnTo>
                  <a:lnTo>
                    <a:pt x="44" y="615"/>
                  </a:lnTo>
                  <a:lnTo>
                    <a:pt x="41" y="615"/>
                  </a:lnTo>
                  <a:lnTo>
                    <a:pt x="38" y="615"/>
                  </a:lnTo>
                  <a:lnTo>
                    <a:pt x="35" y="615"/>
                  </a:lnTo>
                  <a:lnTo>
                    <a:pt x="33" y="615"/>
                  </a:lnTo>
                  <a:lnTo>
                    <a:pt x="30" y="615"/>
                  </a:lnTo>
                  <a:lnTo>
                    <a:pt x="28" y="615"/>
                  </a:lnTo>
                  <a:lnTo>
                    <a:pt x="26" y="615"/>
                  </a:lnTo>
                  <a:lnTo>
                    <a:pt x="23" y="615"/>
                  </a:lnTo>
                  <a:lnTo>
                    <a:pt x="21" y="616"/>
                  </a:lnTo>
                  <a:lnTo>
                    <a:pt x="19" y="616"/>
                  </a:lnTo>
                  <a:lnTo>
                    <a:pt x="17" y="617"/>
                  </a:lnTo>
                  <a:lnTo>
                    <a:pt x="15" y="618"/>
                  </a:lnTo>
                  <a:lnTo>
                    <a:pt x="13" y="619"/>
                  </a:lnTo>
                  <a:lnTo>
                    <a:pt x="11" y="621"/>
                  </a:lnTo>
                  <a:lnTo>
                    <a:pt x="9" y="623"/>
                  </a:lnTo>
                  <a:lnTo>
                    <a:pt x="8" y="625"/>
                  </a:lnTo>
                  <a:lnTo>
                    <a:pt x="6" y="628"/>
                  </a:lnTo>
                  <a:lnTo>
                    <a:pt x="5" y="631"/>
                  </a:lnTo>
                  <a:lnTo>
                    <a:pt x="4" y="635"/>
                  </a:lnTo>
                  <a:lnTo>
                    <a:pt x="2" y="640"/>
                  </a:lnTo>
                  <a:lnTo>
                    <a:pt x="1" y="645"/>
                  </a:lnTo>
                  <a:lnTo>
                    <a:pt x="0" y="651"/>
                  </a:lnTo>
                  <a:lnTo>
                    <a:pt x="0" y="658"/>
                  </a:lnTo>
                  <a:lnTo>
                    <a:pt x="0" y="673"/>
                  </a:lnTo>
                  <a:lnTo>
                    <a:pt x="1" y="681"/>
                  </a:lnTo>
                  <a:lnTo>
                    <a:pt x="4" y="688"/>
                  </a:lnTo>
                  <a:lnTo>
                    <a:pt x="7" y="695"/>
                  </a:lnTo>
                  <a:lnTo>
                    <a:pt x="11" y="702"/>
                  </a:lnTo>
                  <a:lnTo>
                    <a:pt x="16" y="709"/>
                  </a:lnTo>
                  <a:lnTo>
                    <a:pt x="22" y="715"/>
                  </a:lnTo>
                  <a:lnTo>
                    <a:pt x="28" y="722"/>
                  </a:lnTo>
                  <a:lnTo>
                    <a:pt x="34" y="728"/>
                  </a:lnTo>
                  <a:lnTo>
                    <a:pt x="42" y="734"/>
                  </a:lnTo>
                  <a:lnTo>
                    <a:pt x="50" y="739"/>
                  </a:lnTo>
                  <a:lnTo>
                    <a:pt x="58" y="745"/>
                  </a:lnTo>
                  <a:lnTo>
                    <a:pt x="66" y="750"/>
                  </a:lnTo>
                  <a:lnTo>
                    <a:pt x="75" y="755"/>
                  </a:lnTo>
                  <a:lnTo>
                    <a:pt x="84" y="759"/>
                  </a:lnTo>
                  <a:lnTo>
                    <a:pt x="94" y="763"/>
                  </a:lnTo>
                  <a:lnTo>
                    <a:pt x="103" y="767"/>
                  </a:lnTo>
                  <a:lnTo>
                    <a:pt x="113" y="771"/>
                  </a:lnTo>
                  <a:lnTo>
                    <a:pt x="122" y="774"/>
                  </a:lnTo>
                  <a:lnTo>
                    <a:pt x="132" y="777"/>
                  </a:lnTo>
                  <a:lnTo>
                    <a:pt x="142" y="779"/>
                  </a:lnTo>
                  <a:lnTo>
                    <a:pt x="151" y="781"/>
                  </a:lnTo>
                  <a:lnTo>
                    <a:pt x="160" y="783"/>
                  </a:lnTo>
                  <a:lnTo>
                    <a:pt x="169" y="785"/>
                  </a:lnTo>
                  <a:lnTo>
                    <a:pt x="178" y="785"/>
                  </a:lnTo>
                  <a:lnTo>
                    <a:pt x="186" y="786"/>
                  </a:lnTo>
                  <a:lnTo>
                    <a:pt x="194" y="786"/>
                  </a:lnTo>
                  <a:lnTo>
                    <a:pt x="202" y="786"/>
                  </a:lnTo>
                  <a:lnTo>
                    <a:pt x="209" y="785"/>
                  </a:lnTo>
                  <a:lnTo>
                    <a:pt x="215" y="784"/>
                  </a:lnTo>
                  <a:lnTo>
                    <a:pt x="221" y="782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43" name="Freeform 43"/>
            <p:cNvSpPr>
              <a:spLocks/>
            </p:cNvSpPr>
            <p:nvPr/>
          </p:nvSpPr>
          <p:spPr bwMode="auto">
            <a:xfrm>
              <a:off x="2782" y="1080"/>
              <a:ext cx="99" cy="174"/>
            </a:xfrm>
            <a:custGeom>
              <a:avLst/>
              <a:gdLst/>
              <a:ahLst/>
              <a:cxnLst>
                <a:cxn ang="0">
                  <a:pos x="50" y="173"/>
                </a:cxn>
                <a:cxn ang="0">
                  <a:pos x="53" y="161"/>
                </a:cxn>
                <a:cxn ang="0">
                  <a:pos x="53" y="155"/>
                </a:cxn>
                <a:cxn ang="0">
                  <a:pos x="53" y="150"/>
                </a:cxn>
                <a:cxn ang="0">
                  <a:pos x="53" y="145"/>
                </a:cxn>
                <a:cxn ang="0">
                  <a:pos x="52" y="140"/>
                </a:cxn>
                <a:cxn ang="0">
                  <a:pos x="50" y="135"/>
                </a:cxn>
                <a:cxn ang="0">
                  <a:pos x="49" y="130"/>
                </a:cxn>
                <a:cxn ang="0">
                  <a:pos x="46" y="126"/>
                </a:cxn>
                <a:cxn ang="0">
                  <a:pos x="44" y="121"/>
                </a:cxn>
                <a:cxn ang="0">
                  <a:pos x="42" y="117"/>
                </a:cxn>
                <a:cxn ang="0">
                  <a:pos x="39" y="113"/>
                </a:cxn>
                <a:cxn ang="0">
                  <a:pos x="36" y="109"/>
                </a:cxn>
                <a:cxn ang="0">
                  <a:pos x="33" y="104"/>
                </a:cxn>
                <a:cxn ang="0">
                  <a:pos x="30" y="100"/>
                </a:cxn>
                <a:cxn ang="0">
                  <a:pos x="26" y="96"/>
                </a:cxn>
                <a:cxn ang="0">
                  <a:pos x="23" y="92"/>
                </a:cxn>
                <a:cxn ang="0">
                  <a:pos x="20" y="88"/>
                </a:cxn>
                <a:cxn ang="0">
                  <a:pos x="17" y="84"/>
                </a:cxn>
                <a:cxn ang="0">
                  <a:pos x="14" y="80"/>
                </a:cxn>
                <a:cxn ang="0">
                  <a:pos x="11" y="76"/>
                </a:cxn>
                <a:cxn ang="0">
                  <a:pos x="8" y="71"/>
                </a:cxn>
                <a:cxn ang="0">
                  <a:pos x="6" y="67"/>
                </a:cxn>
                <a:cxn ang="0">
                  <a:pos x="4" y="62"/>
                </a:cxn>
                <a:cxn ang="0">
                  <a:pos x="2" y="58"/>
                </a:cxn>
                <a:cxn ang="0">
                  <a:pos x="1" y="53"/>
                </a:cxn>
                <a:cxn ang="0">
                  <a:pos x="0" y="48"/>
                </a:cxn>
                <a:cxn ang="0">
                  <a:pos x="0" y="43"/>
                </a:cxn>
                <a:cxn ang="0">
                  <a:pos x="0" y="38"/>
                </a:cxn>
                <a:cxn ang="0">
                  <a:pos x="0" y="32"/>
                </a:cxn>
                <a:cxn ang="0">
                  <a:pos x="1" y="26"/>
                </a:cxn>
                <a:cxn ang="0">
                  <a:pos x="3" y="20"/>
                </a:cxn>
                <a:cxn ang="0">
                  <a:pos x="8" y="18"/>
                </a:cxn>
                <a:cxn ang="0">
                  <a:pos x="11" y="18"/>
                </a:cxn>
                <a:cxn ang="0">
                  <a:pos x="14" y="16"/>
                </a:cxn>
                <a:cxn ang="0">
                  <a:pos x="17" y="16"/>
                </a:cxn>
                <a:cxn ang="0">
                  <a:pos x="20" y="15"/>
                </a:cxn>
                <a:cxn ang="0">
                  <a:pos x="23" y="14"/>
                </a:cxn>
                <a:cxn ang="0">
                  <a:pos x="26" y="13"/>
                </a:cxn>
                <a:cxn ang="0">
                  <a:pos x="29" y="12"/>
                </a:cxn>
                <a:cxn ang="0">
                  <a:pos x="32" y="11"/>
                </a:cxn>
                <a:cxn ang="0">
                  <a:pos x="35" y="10"/>
                </a:cxn>
                <a:cxn ang="0">
                  <a:pos x="38" y="9"/>
                </a:cxn>
                <a:cxn ang="0">
                  <a:pos x="40" y="8"/>
                </a:cxn>
                <a:cxn ang="0">
                  <a:pos x="44" y="7"/>
                </a:cxn>
                <a:cxn ang="0">
                  <a:pos x="46" y="6"/>
                </a:cxn>
                <a:cxn ang="0">
                  <a:pos x="50" y="6"/>
                </a:cxn>
                <a:cxn ang="0">
                  <a:pos x="52" y="5"/>
                </a:cxn>
                <a:cxn ang="0">
                  <a:pos x="55" y="4"/>
                </a:cxn>
                <a:cxn ang="0">
                  <a:pos x="58" y="3"/>
                </a:cxn>
                <a:cxn ang="0">
                  <a:pos x="61" y="3"/>
                </a:cxn>
                <a:cxn ang="0">
                  <a:pos x="64" y="2"/>
                </a:cxn>
                <a:cxn ang="0">
                  <a:pos x="67" y="2"/>
                </a:cxn>
                <a:cxn ang="0">
                  <a:pos x="70" y="1"/>
                </a:cxn>
                <a:cxn ang="0">
                  <a:pos x="73" y="1"/>
                </a:cxn>
                <a:cxn ang="0">
                  <a:pos x="76" y="1"/>
                </a:cxn>
                <a:cxn ang="0">
                  <a:pos x="79" y="0"/>
                </a:cxn>
                <a:cxn ang="0">
                  <a:pos x="82" y="0"/>
                </a:cxn>
                <a:cxn ang="0">
                  <a:pos x="86" y="0"/>
                </a:cxn>
                <a:cxn ang="0">
                  <a:pos x="88" y="0"/>
                </a:cxn>
                <a:cxn ang="0">
                  <a:pos x="92" y="1"/>
                </a:cxn>
                <a:cxn ang="0">
                  <a:pos x="95" y="1"/>
                </a:cxn>
                <a:cxn ang="0">
                  <a:pos x="98" y="2"/>
                </a:cxn>
              </a:cxnLst>
              <a:rect l="0" t="0" r="r" b="b"/>
              <a:pathLst>
                <a:path w="99" h="174">
                  <a:moveTo>
                    <a:pt x="50" y="173"/>
                  </a:moveTo>
                  <a:lnTo>
                    <a:pt x="53" y="161"/>
                  </a:lnTo>
                  <a:lnTo>
                    <a:pt x="53" y="155"/>
                  </a:lnTo>
                  <a:lnTo>
                    <a:pt x="53" y="150"/>
                  </a:lnTo>
                  <a:lnTo>
                    <a:pt x="53" y="145"/>
                  </a:lnTo>
                  <a:lnTo>
                    <a:pt x="52" y="140"/>
                  </a:lnTo>
                  <a:lnTo>
                    <a:pt x="50" y="135"/>
                  </a:lnTo>
                  <a:lnTo>
                    <a:pt x="49" y="130"/>
                  </a:lnTo>
                  <a:lnTo>
                    <a:pt x="46" y="126"/>
                  </a:lnTo>
                  <a:lnTo>
                    <a:pt x="44" y="121"/>
                  </a:lnTo>
                  <a:lnTo>
                    <a:pt x="42" y="117"/>
                  </a:lnTo>
                  <a:lnTo>
                    <a:pt x="39" y="113"/>
                  </a:lnTo>
                  <a:lnTo>
                    <a:pt x="36" y="109"/>
                  </a:lnTo>
                  <a:lnTo>
                    <a:pt x="33" y="104"/>
                  </a:lnTo>
                  <a:lnTo>
                    <a:pt x="30" y="100"/>
                  </a:lnTo>
                  <a:lnTo>
                    <a:pt x="26" y="96"/>
                  </a:lnTo>
                  <a:lnTo>
                    <a:pt x="23" y="92"/>
                  </a:lnTo>
                  <a:lnTo>
                    <a:pt x="20" y="88"/>
                  </a:lnTo>
                  <a:lnTo>
                    <a:pt x="17" y="84"/>
                  </a:lnTo>
                  <a:lnTo>
                    <a:pt x="14" y="80"/>
                  </a:lnTo>
                  <a:lnTo>
                    <a:pt x="11" y="76"/>
                  </a:lnTo>
                  <a:lnTo>
                    <a:pt x="8" y="71"/>
                  </a:lnTo>
                  <a:lnTo>
                    <a:pt x="6" y="67"/>
                  </a:lnTo>
                  <a:lnTo>
                    <a:pt x="4" y="62"/>
                  </a:lnTo>
                  <a:lnTo>
                    <a:pt x="2" y="58"/>
                  </a:lnTo>
                  <a:lnTo>
                    <a:pt x="1" y="53"/>
                  </a:lnTo>
                  <a:lnTo>
                    <a:pt x="0" y="48"/>
                  </a:lnTo>
                  <a:lnTo>
                    <a:pt x="0" y="43"/>
                  </a:lnTo>
                  <a:lnTo>
                    <a:pt x="0" y="38"/>
                  </a:lnTo>
                  <a:lnTo>
                    <a:pt x="0" y="32"/>
                  </a:lnTo>
                  <a:lnTo>
                    <a:pt x="1" y="26"/>
                  </a:lnTo>
                  <a:lnTo>
                    <a:pt x="3" y="20"/>
                  </a:lnTo>
                  <a:lnTo>
                    <a:pt x="8" y="18"/>
                  </a:lnTo>
                  <a:lnTo>
                    <a:pt x="11" y="18"/>
                  </a:lnTo>
                  <a:lnTo>
                    <a:pt x="14" y="16"/>
                  </a:lnTo>
                  <a:lnTo>
                    <a:pt x="17" y="16"/>
                  </a:lnTo>
                  <a:lnTo>
                    <a:pt x="20" y="15"/>
                  </a:lnTo>
                  <a:lnTo>
                    <a:pt x="23" y="14"/>
                  </a:lnTo>
                  <a:lnTo>
                    <a:pt x="26" y="13"/>
                  </a:lnTo>
                  <a:lnTo>
                    <a:pt x="29" y="12"/>
                  </a:lnTo>
                  <a:lnTo>
                    <a:pt x="32" y="11"/>
                  </a:lnTo>
                  <a:lnTo>
                    <a:pt x="35" y="10"/>
                  </a:lnTo>
                  <a:lnTo>
                    <a:pt x="38" y="9"/>
                  </a:lnTo>
                  <a:lnTo>
                    <a:pt x="40" y="8"/>
                  </a:lnTo>
                  <a:lnTo>
                    <a:pt x="44" y="7"/>
                  </a:lnTo>
                  <a:lnTo>
                    <a:pt x="46" y="6"/>
                  </a:lnTo>
                  <a:lnTo>
                    <a:pt x="50" y="6"/>
                  </a:lnTo>
                  <a:lnTo>
                    <a:pt x="52" y="5"/>
                  </a:lnTo>
                  <a:lnTo>
                    <a:pt x="55" y="4"/>
                  </a:lnTo>
                  <a:lnTo>
                    <a:pt x="58" y="3"/>
                  </a:lnTo>
                  <a:lnTo>
                    <a:pt x="61" y="3"/>
                  </a:lnTo>
                  <a:lnTo>
                    <a:pt x="64" y="2"/>
                  </a:lnTo>
                  <a:lnTo>
                    <a:pt x="67" y="2"/>
                  </a:lnTo>
                  <a:lnTo>
                    <a:pt x="70" y="1"/>
                  </a:lnTo>
                  <a:lnTo>
                    <a:pt x="73" y="1"/>
                  </a:lnTo>
                  <a:lnTo>
                    <a:pt x="76" y="1"/>
                  </a:lnTo>
                  <a:lnTo>
                    <a:pt x="79" y="0"/>
                  </a:lnTo>
                  <a:lnTo>
                    <a:pt x="82" y="0"/>
                  </a:lnTo>
                  <a:lnTo>
                    <a:pt x="86" y="0"/>
                  </a:lnTo>
                  <a:lnTo>
                    <a:pt x="88" y="0"/>
                  </a:lnTo>
                  <a:lnTo>
                    <a:pt x="92" y="1"/>
                  </a:lnTo>
                  <a:lnTo>
                    <a:pt x="95" y="1"/>
                  </a:lnTo>
                  <a:lnTo>
                    <a:pt x="98" y="2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44" name="Freeform 44"/>
            <p:cNvSpPr>
              <a:spLocks/>
            </p:cNvSpPr>
            <p:nvPr/>
          </p:nvSpPr>
          <p:spPr bwMode="auto">
            <a:xfrm>
              <a:off x="2531" y="2533"/>
              <a:ext cx="475" cy="218"/>
            </a:xfrm>
            <a:custGeom>
              <a:avLst/>
              <a:gdLst/>
              <a:ahLst/>
              <a:cxnLst>
                <a:cxn ang="0">
                  <a:pos x="467" y="217"/>
                </a:cxn>
                <a:cxn ang="0">
                  <a:pos x="473" y="186"/>
                </a:cxn>
                <a:cxn ang="0">
                  <a:pos x="474" y="173"/>
                </a:cxn>
                <a:cxn ang="0">
                  <a:pos x="473" y="161"/>
                </a:cxn>
                <a:cxn ang="0">
                  <a:pos x="471" y="151"/>
                </a:cxn>
                <a:cxn ang="0">
                  <a:pos x="468" y="141"/>
                </a:cxn>
                <a:cxn ang="0">
                  <a:pos x="464" y="133"/>
                </a:cxn>
                <a:cxn ang="0">
                  <a:pos x="459" y="125"/>
                </a:cxn>
                <a:cxn ang="0">
                  <a:pos x="452" y="118"/>
                </a:cxn>
                <a:cxn ang="0">
                  <a:pos x="445" y="113"/>
                </a:cxn>
                <a:cxn ang="0">
                  <a:pos x="437" y="108"/>
                </a:cxn>
                <a:cxn ang="0">
                  <a:pos x="428" y="104"/>
                </a:cxn>
                <a:cxn ang="0">
                  <a:pos x="419" y="100"/>
                </a:cxn>
                <a:cxn ang="0">
                  <a:pos x="408" y="97"/>
                </a:cxn>
                <a:cxn ang="0">
                  <a:pos x="398" y="95"/>
                </a:cxn>
                <a:cxn ang="0">
                  <a:pos x="387" y="93"/>
                </a:cxn>
                <a:cxn ang="0">
                  <a:pos x="375" y="92"/>
                </a:cxn>
                <a:cxn ang="0">
                  <a:pos x="364" y="91"/>
                </a:cxn>
                <a:cxn ang="0">
                  <a:pos x="352" y="90"/>
                </a:cxn>
                <a:cxn ang="0">
                  <a:pos x="341" y="89"/>
                </a:cxn>
                <a:cxn ang="0">
                  <a:pos x="329" y="89"/>
                </a:cxn>
                <a:cxn ang="0">
                  <a:pos x="317" y="88"/>
                </a:cxn>
                <a:cxn ang="0">
                  <a:pos x="305" y="88"/>
                </a:cxn>
                <a:cxn ang="0">
                  <a:pos x="294" y="87"/>
                </a:cxn>
                <a:cxn ang="0">
                  <a:pos x="283" y="87"/>
                </a:cxn>
                <a:cxn ang="0">
                  <a:pos x="273" y="86"/>
                </a:cxn>
                <a:cxn ang="0">
                  <a:pos x="263" y="85"/>
                </a:cxn>
                <a:cxn ang="0">
                  <a:pos x="253" y="84"/>
                </a:cxn>
                <a:cxn ang="0">
                  <a:pos x="244" y="82"/>
                </a:cxn>
                <a:cxn ang="0">
                  <a:pos x="236" y="80"/>
                </a:cxn>
                <a:cxn ang="0">
                  <a:pos x="229" y="77"/>
                </a:cxn>
                <a:cxn ang="0">
                  <a:pos x="222" y="74"/>
                </a:cxn>
                <a:cxn ang="0">
                  <a:pos x="211" y="67"/>
                </a:cxn>
                <a:cxn ang="0">
                  <a:pos x="205" y="64"/>
                </a:cxn>
                <a:cxn ang="0">
                  <a:pos x="199" y="60"/>
                </a:cxn>
                <a:cxn ang="0">
                  <a:pos x="193" y="57"/>
                </a:cxn>
                <a:cxn ang="0">
                  <a:pos x="187" y="53"/>
                </a:cxn>
                <a:cxn ang="0">
                  <a:pos x="180" y="49"/>
                </a:cxn>
                <a:cxn ang="0">
                  <a:pos x="173" y="45"/>
                </a:cxn>
                <a:cxn ang="0">
                  <a:pos x="167" y="41"/>
                </a:cxn>
                <a:cxn ang="0">
                  <a:pos x="159" y="38"/>
                </a:cxn>
                <a:cxn ang="0">
                  <a:pos x="152" y="34"/>
                </a:cxn>
                <a:cxn ang="0">
                  <a:pos x="145" y="31"/>
                </a:cxn>
                <a:cxn ang="0">
                  <a:pos x="137" y="27"/>
                </a:cxn>
                <a:cxn ang="0">
                  <a:pos x="130" y="24"/>
                </a:cxn>
                <a:cxn ang="0">
                  <a:pos x="122" y="21"/>
                </a:cxn>
                <a:cxn ang="0">
                  <a:pos x="115" y="17"/>
                </a:cxn>
                <a:cxn ang="0">
                  <a:pos x="107" y="15"/>
                </a:cxn>
                <a:cxn ang="0">
                  <a:pos x="99" y="12"/>
                </a:cxn>
                <a:cxn ang="0">
                  <a:pos x="92" y="9"/>
                </a:cxn>
                <a:cxn ang="0">
                  <a:pos x="84" y="7"/>
                </a:cxn>
                <a:cxn ang="0">
                  <a:pos x="77" y="5"/>
                </a:cxn>
                <a:cxn ang="0">
                  <a:pos x="69" y="3"/>
                </a:cxn>
                <a:cxn ang="0">
                  <a:pos x="61" y="2"/>
                </a:cxn>
                <a:cxn ang="0">
                  <a:pos x="54" y="1"/>
                </a:cxn>
                <a:cxn ang="0">
                  <a:pos x="47" y="0"/>
                </a:cxn>
                <a:cxn ang="0">
                  <a:pos x="40" y="0"/>
                </a:cxn>
                <a:cxn ang="0">
                  <a:pos x="33" y="0"/>
                </a:cxn>
                <a:cxn ang="0">
                  <a:pos x="26" y="0"/>
                </a:cxn>
                <a:cxn ang="0">
                  <a:pos x="19" y="1"/>
                </a:cxn>
                <a:cxn ang="0">
                  <a:pos x="13" y="2"/>
                </a:cxn>
                <a:cxn ang="0">
                  <a:pos x="6" y="4"/>
                </a:cxn>
                <a:cxn ang="0">
                  <a:pos x="0" y="7"/>
                </a:cxn>
              </a:cxnLst>
              <a:rect l="0" t="0" r="r" b="b"/>
              <a:pathLst>
                <a:path w="475" h="218">
                  <a:moveTo>
                    <a:pt x="467" y="217"/>
                  </a:moveTo>
                  <a:lnTo>
                    <a:pt x="473" y="186"/>
                  </a:lnTo>
                  <a:lnTo>
                    <a:pt x="474" y="173"/>
                  </a:lnTo>
                  <a:lnTo>
                    <a:pt x="473" y="161"/>
                  </a:lnTo>
                  <a:lnTo>
                    <a:pt x="471" y="151"/>
                  </a:lnTo>
                  <a:lnTo>
                    <a:pt x="468" y="141"/>
                  </a:lnTo>
                  <a:lnTo>
                    <a:pt x="464" y="133"/>
                  </a:lnTo>
                  <a:lnTo>
                    <a:pt x="459" y="125"/>
                  </a:lnTo>
                  <a:lnTo>
                    <a:pt x="452" y="118"/>
                  </a:lnTo>
                  <a:lnTo>
                    <a:pt x="445" y="113"/>
                  </a:lnTo>
                  <a:lnTo>
                    <a:pt x="437" y="108"/>
                  </a:lnTo>
                  <a:lnTo>
                    <a:pt x="428" y="104"/>
                  </a:lnTo>
                  <a:lnTo>
                    <a:pt x="419" y="100"/>
                  </a:lnTo>
                  <a:lnTo>
                    <a:pt x="408" y="97"/>
                  </a:lnTo>
                  <a:lnTo>
                    <a:pt x="398" y="95"/>
                  </a:lnTo>
                  <a:lnTo>
                    <a:pt x="387" y="93"/>
                  </a:lnTo>
                  <a:lnTo>
                    <a:pt x="375" y="92"/>
                  </a:lnTo>
                  <a:lnTo>
                    <a:pt x="364" y="91"/>
                  </a:lnTo>
                  <a:lnTo>
                    <a:pt x="352" y="90"/>
                  </a:lnTo>
                  <a:lnTo>
                    <a:pt x="341" y="89"/>
                  </a:lnTo>
                  <a:lnTo>
                    <a:pt x="329" y="89"/>
                  </a:lnTo>
                  <a:lnTo>
                    <a:pt x="317" y="88"/>
                  </a:lnTo>
                  <a:lnTo>
                    <a:pt x="305" y="88"/>
                  </a:lnTo>
                  <a:lnTo>
                    <a:pt x="294" y="87"/>
                  </a:lnTo>
                  <a:lnTo>
                    <a:pt x="283" y="87"/>
                  </a:lnTo>
                  <a:lnTo>
                    <a:pt x="273" y="86"/>
                  </a:lnTo>
                  <a:lnTo>
                    <a:pt x="263" y="85"/>
                  </a:lnTo>
                  <a:lnTo>
                    <a:pt x="253" y="84"/>
                  </a:lnTo>
                  <a:lnTo>
                    <a:pt x="244" y="82"/>
                  </a:lnTo>
                  <a:lnTo>
                    <a:pt x="236" y="80"/>
                  </a:lnTo>
                  <a:lnTo>
                    <a:pt x="229" y="77"/>
                  </a:lnTo>
                  <a:lnTo>
                    <a:pt x="222" y="74"/>
                  </a:lnTo>
                  <a:lnTo>
                    <a:pt x="211" y="67"/>
                  </a:lnTo>
                  <a:lnTo>
                    <a:pt x="205" y="64"/>
                  </a:lnTo>
                  <a:lnTo>
                    <a:pt x="199" y="60"/>
                  </a:lnTo>
                  <a:lnTo>
                    <a:pt x="193" y="57"/>
                  </a:lnTo>
                  <a:lnTo>
                    <a:pt x="187" y="53"/>
                  </a:lnTo>
                  <a:lnTo>
                    <a:pt x="180" y="49"/>
                  </a:lnTo>
                  <a:lnTo>
                    <a:pt x="173" y="45"/>
                  </a:lnTo>
                  <a:lnTo>
                    <a:pt x="167" y="41"/>
                  </a:lnTo>
                  <a:lnTo>
                    <a:pt x="159" y="38"/>
                  </a:lnTo>
                  <a:lnTo>
                    <a:pt x="152" y="34"/>
                  </a:lnTo>
                  <a:lnTo>
                    <a:pt x="145" y="31"/>
                  </a:lnTo>
                  <a:lnTo>
                    <a:pt x="137" y="27"/>
                  </a:lnTo>
                  <a:lnTo>
                    <a:pt x="130" y="24"/>
                  </a:lnTo>
                  <a:lnTo>
                    <a:pt x="122" y="21"/>
                  </a:lnTo>
                  <a:lnTo>
                    <a:pt x="115" y="17"/>
                  </a:lnTo>
                  <a:lnTo>
                    <a:pt x="107" y="15"/>
                  </a:lnTo>
                  <a:lnTo>
                    <a:pt x="99" y="12"/>
                  </a:lnTo>
                  <a:lnTo>
                    <a:pt x="92" y="9"/>
                  </a:lnTo>
                  <a:lnTo>
                    <a:pt x="84" y="7"/>
                  </a:lnTo>
                  <a:lnTo>
                    <a:pt x="77" y="5"/>
                  </a:lnTo>
                  <a:lnTo>
                    <a:pt x="69" y="3"/>
                  </a:lnTo>
                  <a:lnTo>
                    <a:pt x="61" y="2"/>
                  </a:lnTo>
                  <a:lnTo>
                    <a:pt x="54" y="1"/>
                  </a:lnTo>
                  <a:lnTo>
                    <a:pt x="47" y="0"/>
                  </a:lnTo>
                  <a:lnTo>
                    <a:pt x="40" y="0"/>
                  </a:lnTo>
                  <a:lnTo>
                    <a:pt x="33" y="0"/>
                  </a:lnTo>
                  <a:lnTo>
                    <a:pt x="26" y="0"/>
                  </a:lnTo>
                  <a:lnTo>
                    <a:pt x="19" y="1"/>
                  </a:lnTo>
                  <a:lnTo>
                    <a:pt x="13" y="2"/>
                  </a:lnTo>
                  <a:lnTo>
                    <a:pt x="6" y="4"/>
                  </a:lnTo>
                  <a:lnTo>
                    <a:pt x="0" y="7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45" name="Freeform 45"/>
            <p:cNvSpPr>
              <a:spLocks/>
            </p:cNvSpPr>
            <p:nvPr/>
          </p:nvSpPr>
          <p:spPr bwMode="auto">
            <a:xfrm>
              <a:off x="2880" y="2406"/>
              <a:ext cx="539" cy="155"/>
            </a:xfrm>
            <a:custGeom>
              <a:avLst/>
              <a:gdLst/>
              <a:ahLst/>
              <a:cxnLst>
                <a:cxn ang="0">
                  <a:pos x="8" y="20"/>
                </a:cxn>
                <a:cxn ang="0">
                  <a:pos x="19" y="31"/>
                </a:cxn>
                <a:cxn ang="0">
                  <a:pos x="32" y="43"/>
                </a:cxn>
                <a:cxn ang="0">
                  <a:pos x="47" y="56"/>
                </a:cxn>
                <a:cxn ang="0">
                  <a:pos x="63" y="68"/>
                </a:cxn>
                <a:cxn ang="0">
                  <a:pos x="81" y="81"/>
                </a:cxn>
                <a:cxn ang="0">
                  <a:pos x="99" y="94"/>
                </a:cxn>
                <a:cxn ang="0">
                  <a:pos x="118" y="106"/>
                </a:cxn>
                <a:cxn ang="0">
                  <a:pos x="137" y="117"/>
                </a:cxn>
                <a:cxn ang="0">
                  <a:pos x="156" y="128"/>
                </a:cxn>
                <a:cxn ang="0">
                  <a:pos x="175" y="136"/>
                </a:cxn>
                <a:cxn ang="0">
                  <a:pos x="193" y="144"/>
                </a:cxn>
                <a:cxn ang="0">
                  <a:pos x="210" y="150"/>
                </a:cxn>
                <a:cxn ang="0">
                  <a:pos x="226" y="153"/>
                </a:cxn>
                <a:cxn ang="0">
                  <a:pos x="241" y="154"/>
                </a:cxn>
                <a:cxn ang="0">
                  <a:pos x="253" y="153"/>
                </a:cxn>
                <a:cxn ang="0">
                  <a:pos x="270" y="146"/>
                </a:cxn>
                <a:cxn ang="0">
                  <a:pos x="279" y="138"/>
                </a:cxn>
                <a:cxn ang="0">
                  <a:pos x="287" y="130"/>
                </a:cxn>
                <a:cxn ang="0">
                  <a:pos x="294" y="121"/>
                </a:cxn>
                <a:cxn ang="0">
                  <a:pos x="299" y="111"/>
                </a:cxn>
                <a:cxn ang="0">
                  <a:pos x="304" y="100"/>
                </a:cxn>
                <a:cxn ang="0">
                  <a:pos x="309" y="89"/>
                </a:cxn>
                <a:cxn ang="0">
                  <a:pos x="314" y="78"/>
                </a:cxn>
                <a:cxn ang="0">
                  <a:pos x="319" y="67"/>
                </a:cxn>
                <a:cxn ang="0">
                  <a:pos x="325" y="57"/>
                </a:cxn>
                <a:cxn ang="0">
                  <a:pos x="332" y="47"/>
                </a:cxn>
                <a:cxn ang="0">
                  <a:pos x="339" y="38"/>
                </a:cxn>
                <a:cxn ang="0">
                  <a:pos x="348" y="31"/>
                </a:cxn>
                <a:cxn ang="0">
                  <a:pos x="359" y="25"/>
                </a:cxn>
                <a:cxn ang="0">
                  <a:pos x="372" y="21"/>
                </a:cxn>
                <a:cxn ang="0">
                  <a:pos x="389" y="18"/>
                </a:cxn>
                <a:cxn ang="0">
                  <a:pos x="399" y="16"/>
                </a:cxn>
                <a:cxn ang="0">
                  <a:pos x="408" y="15"/>
                </a:cxn>
                <a:cxn ang="0">
                  <a:pos x="418" y="13"/>
                </a:cxn>
                <a:cxn ang="0">
                  <a:pos x="428" y="11"/>
                </a:cxn>
                <a:cxn ang="0">
                  <a:pos x="438" y="10"/>
                </a:cxn>
                <a:cxn ang="0">
                  <a:pos x="448" y="8"/>
                </a:cxn>
                <a:cxn ang="0">
                  <a:pos x="458" y="7"/>
                </a:cxn>
                <a:cxn ang="0">
                  <a:pos x="468" y="5"/>
                </a:cxn>
                <a:cxn ang="0">
                  <a:pos x="478" y="4"/>
                </a:cxn>
                <a:cxn ang="0">
                  <a:pos x="488" y="3"/>
                </a:cxn>
                <a:cxn ang="0">
                  <a:pos x="498" y="2"/>
                </a:cxn>
                <a:cxn ang="0">
                  <a:pos x="508" y="1"/>
                </a:cxn>
                <a:cxn ang="0">
                  <a:pos x="518" y="0"/>
                </a:cxn>
                <a:cxn ang="0">
                  <a:pos x="528" y="0"/>
                </a:cxn>
                <a:cxn ang="0">
                  <a:pos x="538" y="0"/>
                </a:cxn>
              </a:cxnLst>
              <a:rect l="0" t="0" r="r" b="b"/>
              <a:pathLst>
                <a:path w="539" h="155">
                  <a:moveTo>
                    <a:pt x="0" y="10"/>
                  </a:moveTo>
                  <a:lnTo>
                    <a:pt x="8" y="20"/>
                  </a:lnTo>
                  <a:lnTo>
                    <a:pt x="14" y="25"/>
                  </a:lnTo>
                  <a:lnTo>
                    <a:pt x="19" y="31"/>
                  </a:lnTo>
                  <a:lnTo>
                    <a:pt x="26" y="37"/>
                  </a:lnTo>
                  <a:lnTo>
                    <a:pt x="32" y="43"/>
                  </a:lnTo>
                  <a:lnTo>
                    <a:pt x="40" y="49"/>
                  </a:lnTo>
                  <a:lnTo>
                    <a:pt x="47" y="56"/>
                  </a:lnTo>
                  <a:lnTo>
                    <a:pt x="55" y="62"/>
                  </a:lnTo>
                  <a:lnTo>
                    <a:pt x="63" y="68"/>
                  </a:lnTo>
                  <a:lnTo>
                    <a:pt x="72" y="75"/>
                  </a:lnTo>
                  <a:lnTo>
                    <a:pt x="81" y="81"/>
                  </a:lnTo>
                  <a:lnTo>
                    <a:pt x="90" y="88"/>
                  </a:lnTo>
                  <a:lnTo>
                    <a:pt x="99" y="94"/>
                  </a:lnTo>
                  <a:lnTo>
                    <a:pt x="109" y="100"/>
                  </a:lnTo>
                  <a:lnTo>
                    <a:pt x="118" y="106"/>
                  </a:lnTo>
                  <a:lnTo>
                    <a:pt x="128" y="112"/>
                  </a:lnTo>
                  <a:lnTo>
                    <a:pt x="137" y="117"/>
                  </a:lnTo>
                  <a:lnTo>
                    <a:pt x="147" y="122"/>
                  </a:lnTo>
                  <a:lnTo>
                    <a:pt x="156" y="128"/>
                  </a:lnTo>
                  <a:lnTo>
                    <a:pt x="166" y="132"/>
                  </a:lnTo>
                  <a:lnTo>
                    <a:pt x="175" y="136"/>
                  </a:lnTo>
                  <a:lnTo>
                    <a:pt x="184" y="140"/>
                  </a:lnTo>
                  <a:lnTo>
                    <a:pt x="193" y="144"/>
                  </a:lnTo>
                  <a:lnTo>
                    <a:pt x="202" y="147"/>
                  </a:lnTo>
                  <a:lnTo>
                    <a:pt x="210" y="150"/>
                  </a:lnTo>
                  <a:lnTo>
                    <a:pt x="218" y="152"/>
                  </a:lnTo>
                  <a:lnTo>
                    <a:pt x="226" y="153"/>
                  </a:lnTo>
                  <a:lnTo>
                    <a:pt x="234" y="154"/>
                  </a:lnTo>
                  <a:lnTo>
                    <a:pt x="241" y="154"/>
                  </a:lnTo>
                  <a:lnTo>
                    <a:pt x="247" y="154"/>
                  </a:lnTo>
                  <a:lnTo>
                    <a:pt x="253" y="153"/>
                  </a:lnTo>
                  <a:lnTo>
                    <a:pt x="265" y="148"/>
                  </a:lnTo>
                  <a:lnTo>
                    <a:pt x="270" y="146"/>
                  </a:lnTo>
                  <a:lnTo>
                    <a:pt x="275" y="142"/>
                  </a:lnTo>
                  <a:lnTo>
                    <a:pt x="279" y="138"/>
                  </a:lnTo>
                  <a:lnTo>
                    <a:pt x="283" y="135"/>
                  </a:lnTo>
                  <a:lnTo>
                    <a:pt x="287" y="130"/>
                  </a:lnTo>
                  <a:lnTo>
                    <a:pt x="290" y="126"/>
                  </a:lnTo>
                  <a:lnTo>
                    <a:pt x="294" y="121"/>
                  </a:lnTo>
                  <a:lnTo>
                    <a:pt x="296" y="116"/>
                  </a:lnTo>
                  <a:lnTo>
                    <a:pt x="299" y="111"/>
                  </a:lnTo>
                  <a:lnTo>
                    <a:pt x="302" y="106"/>
                  </a:lnTo>
                  <a:lnTo>
                    <a:pt x="304" y="100"/>
                  </a:lnTo>
                  <a:lnTo>
                    <a:pt x="307" y="95"/>
                  </a:lnTo>
                  <a:lnTo>
                    <a:pt x="309" y="89"/>
                  </a:lnTo>
                  <a:lnTo>
                    <a:pt x="312" y="84"/>
                  </a:lnTo>
                  <a:lnTo>
                    <a:pt x="314" y="78"/>
                  </a:lnTo>
                  <a:lnTo>
                    <a:pt x="317" y="73"/>
                  </a:lnTo>
                  <a:lnTo>
                    <a:pt x="319" y="67"/>
                  </a:lnTo>
                  <a:lnTo>
                    <a:pt x="322" y="62"/>
                  </a:lnTo>
                  <a:lnTo>
                    <a:pt x="325" y="57"/>
                  </a:lnTo>
                  <a:lnTo>
                    <a:pt x="328" y="52"/>
                  </a:lnTo>
                  <a:lnTo>
                    <a:pt x="332" y="47"/>
                  </a:lnTo>
                  <a:lnTo>
                    <a:pt x="335" y="43"/>
                  </a:lnTo>
                  <a:lnTo>
                    <a:pt x="339" y="38"/>
                  </a:lnTo>
                  <a:lnTo>
                    <a:pt x="344" y="34"/>
                  </a:lnTo>
                  <a:lnTo>
                    <a:pt x="348" y="31"/>
                  </a:lnTo>
                  <a:lnTo>
                    <a:pt x="354" y="28"/>
                  </a:lnTo>
                  <a:lnTo>
                    <a:pt x="359" y="25"/>
                  </a:lnTo>
                  <a:lnTo>
                    <a:pt x="366" y="23"/>
                  </a:lnTo>
                  <a:lnTo>
                    <a:pt x="372" y="21"/>
                  </a:lnTo>
                  <a:lnTo>
                    <a:pt x="380" y="20"/>
                  </a:lnTo>
                  <a:lnTo>
                    <a:pt x="389" y="18"/>
                  </a:lnTo>
                  <a:lnTo>
                    <a:pt x="394" y="17"/>
                  </a:lnTo>
                  <a:lnTo>
                    <a:pt x="399" y="16"/>
                  </a:lnTo>
                  <a:lnTo>
                    <a:pt x="404" y="16"/>
                  </a:lnTo>
                  <a:lnTo>
                    <a:pt x="408" y="15"/>
                  </a:lnTo>
                  <a:lnTo>
                    <a:pt x="414" y="14"/>
                  </a:lnTo>
                  <a:lnTo>
                    <a:pt x="418" y="13"/>
                  </a:lnTo>
                  <a:lnTo>
                    <a:pt x="424" y="12"/>
                  </a:lnTo>
                  <a:lnTo>
                    <a:pt x="428" y="11"/>
                  </a:lnTo>
                  <a:lnTo>
                    <a:pt x="433" y="10"/>
                  </a:lnTo>
                  <a:lnTo>
                    <a:pt x="438" y="10"/>
                  </a:lnTo>
                  <a:lnTo>
                    <a:pt x="443" y="9"/>
                  </a:lnTo>
                  <a:lnTo>
                    <a:pt x="448" y="8"/>
                  </a:lnTo>
                  <a:lnTo>
                    <a:pt x="454" y="7"/>
                  </a:lnTo>
                  <a:lnTo>
                    <a:pt x="458" y="7"/>
                  </a:lnTo>
                  <a:lnTo>
                    <a:pt x="464" y="6"/>
                  </a:lnTo>
                  <a:lnTo>
                    <a:pt x="468" y="5"/>
                  </a:lnTo>
                  <a:lnTo>
                    <a:pt x="474" y="4"/>
                  </a:lnTo>
                  <a:lnTo>
                    <a:pt x="478" y="4"/>
                  </a:lnTo>
                  <a:lnTo>
                    <a:pt x="484" y="3"/>
                  </a:lnTo>
                  <a:lnTo>
                    <a:pt x="488" y="3"/>
                  </a:lnTo>
                  <a:lnTo>
                    <a:pt x="494" y="2"/>
                  </a:lnTo>
                  <a:lnTo>
                    <a:pt x="498" y="2"/>
                  </a:lnTo>
                  <a:lnTo>
                    <a:pt x="504" y="1"/>
                  </a:lnTo>
                  <a:lnTo>
                    <a:pt x="508" y="1"/>
                  </a:lnTo>
                  <a:lnTo>
                    <a:pt x="513" y="1"/>
                  </a:lnTo>
                  <a:lnTo>
                    <a:pt x="518" y="0"/>
                  </a:lnTo>
                  <a:lnTo>
                    <a:pt x="523" y="0"/>
                  </a:lnTo>
                  <a:lnTo>
                    <a:pt x="528" y="0"/>
                  </a:lnTo>
                  <a:lnTo>
                    <a:pt x="533" y="0"/>
                  </a:lnTo>
                  <a:lnTo>
                    <a:pt x="538" y="0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46" name="Freeform 46"/>
            <p:cNvSpPr>
              <a:spLocks/>
            </p:cNvSpPr>
            <p:nvPr/>
          </p:nvSpPr>
          <p:spPr bwMode="auto">
            <a:xfrm>
              <a:off x="3109" y="2061"/>
              <a:ext cx="453" cy="318"/>
            </a:xfrm>
            <a:custGeom>
              <a:avLst/>
              <a:gdLst/>
              <a:ahLst/>
              <a:cxnLst>
                <a:cxn ang="0">
                  <a:pos x="0" y="297"/>
                </a:cxn>
                <a:cxn ang="0">
                  <a:pos x="6" y="280"/>
                </a:cxn>
                <a:cxn ang="0">
                  <a:pos x="17" y="264"/>
                </a:cxn>
                <a:cxn ang="0">
                  <a:pos x="32" y="249"/>
                </a:cxn>
                <a:cxn ang="0">
                  <a:pos x="51" y="235"/>
                </a:cxn>
                <a:cxn ang="0">
                  <a:pos x="74" y="222"/>
                </a:cxn>
                <a:cxn ang="0">
                  <a:pos x="98" y="210"/>
                </a:cxn>
                <a:cxn ang="0">
                  <a:pos x="125" y="199"/>
                </a:cxn>
                <a:cxn ang="0">
                  <a:pos x="151" y="187"/>
                </a:cxn>
                <a:cxn ang="0">
                  <a:pos x="179" y="177"/>
                </a:cxn>
                <a:cxn ang="0">
                  <a:pos x="206" y="167"/>
                </a:cxn>
                <a:cxn ang="0">
                  <a:pos x="231" y="157"/>
                </a:cxn>
                <a:cxn ang="0">
                  <a:pos x="255" y="147"/>
                </a:cxn>
                <a:cxn ang="0">
                  <a:pos x="277" y="137"/>
                </a:cxn>
                <a:cxn ang="0">
                  <a:pos x="295" y="127"/>
                </a:cxn>
                <a:cxn ang="0">
                  <a:pos x="309" y="117"/>
                </a:cxn>
                <a:cxn ang="0">
                  <a:pos x="320" y="105"/>
                </a:cxn>
                <a:cxn ang="0">
                  <a:pos x="327" y="97"/>
                </a:cxn>
                <a:cxn ang="0">
                  <a:pos x="333" y="89"/>
                </a:cxn>
                <a:cxn ang="0">
                  <a:pos x="338" y="81"/>
                </a:cxn>
                <a:cxn ang="0">
                  <a:pos x="344" y="72"/>
                </a:cxn>
                <a:cxn ang="0">
                  <a:pos x="349" y="63"/>
                </a:cxn>
                <a:cxn ang="0">
                  <a:pos x="355" y="55"/>
                </a:cxn>
                <a:cxn ang="0">
                  <a:pos x="360" y="47"/>
                </a:cxn>
                <a:cxn ang="0">
                  <a:pos x="366" y="39"/>
                </a:cxn>
                <a:cxn ang="0">
                  <a:pos x="372" y="31"/>
                </a:cxn>
                <a:cxn ang="0">
                  <a:pos x="379" y="24"/>
                </a:cxn>
                <a:cxn ang="0">
                  <a:pos x="387" y="18"/>
                </a:cxn>
                <a:cxn ang="0">
                  <a:pos x="395" y="12"/>
                </a:cxn>
                <a:cxn ang="0">
                  <a:pos x="404" y="7"/>
                </a:cxn>
                <a:cxn ang="0">
                  <a:pos x="414" y="3"/>
                </a:cxn>
                <a:cxn ang="0">
                  <a:pos x="421" y="1"/>
                </a:cxn>
                <a:cxn ang="0">
                  <a:pos x="423" y="1"/>
                </a:cxn>
                <a:cxn ang="0">
                  <a:pos x="425" y="1"/>
                </a:cxn>
                <a:cxn ang="0">
                  <a:pos x="427" y="1"/>
                </a:cxn>
                <a:cxn ang="0">
                  <a:pos x="429" y="1"/>
                </a:cxn>
                <a:cxn ang="0">
                  <a:pos x="431" y="0"/>
                </a:cxn>
                <a:cxn ang="0">
                  <a:pos x="433" y="0"/>
                </a:cxn>
                <a:cxn ang="0">
                  <a:pos x="436" y="0"/>
                </a:cxn>
                <a:cxn ang="0">
                  <a:pos x="438" y="0"/>
                </a:cxn>
                <a:cxn ang="0">
                  <a:pos x="440" y="0"/>
                </a:cxn>
                <a:cxn ang="0">
                  <a:pos x="442" y="1"/>
                </a:cxn>
                <a:cxn ang="0">
                  <a:pos x="444" y="1"/>
                </a:cxn>
                <a:cxn ang="0">
                  <a:pos x="446" y="1"/>
                </a:cxn>
                <a:cxn ang="0">
                  <a:pos x="448" y="1"/>
                </a:cxn>
                <a:cxn ang="0">
                  <a:pos x="450" y="1"/>
                </a:cxn>
                <a:cxn ang="0">
                  <a:pos x="452" y="2"/>
                </a:cxn>
              </a:cxnLst>
              <a:rect l="0" t="0" r="r" b="b"/>
              <a:pathLst>
                <a:path w="453" h="318">
                  <a:moveTo>
                    <a:pt x="0" y="317"/>
                  </a:moveTo>
                  <a:lnTo>
                    <a:pt x="0" y="297"/>
                  </a:lnTo>
                  <a:lnTo>
                    <a:pt x="2" y="289"/>
                  </a:lnTo>
                  <a:lnTo>
                    <a:pt x="6" y="280"/>
                  </a:lnTo>
                  <a:lnTo>
                    <a:pt x="11" y="272"/>
                  </a:lnTo>
                  <a:lnTo>
                    <a:pt x="17" y="264"/>
                  </a:lnTo>
                  <a:lnTo>
                    <a:pt x="24" y="256"/>
                  </a:lnTo>
                  <a:lnTo>
                    <a:pt x="32" y="249"/>
                  </a:lnTo>
                  <a:lnTo>
                    <a:pt x="41" y="242"/>
                  </a:lnTo>
                  <a:lnTo>
                    <a:pt x="51" y="235"/>
                  </a:lnTo>
                  <a:lnTo>
                    <a:pt x="62" y="228"/>
                  </a:lnTo>
                  <a:lnTo>
                    <a:pt x="74" y="222"/>
                  </a:lnTo>
                  <a:lnTo>
                    <a:pt x="86" y="216"/>
                  </a:lnTo>
                  <a:lnTo>
                    <a:pt x="98" y="210"/>
                  </a:lnTo>
                  <a:lnTo>
                    <a:pt x="111" y="204"/>
                  </a:lnTo>
                  <a:lnTo>
                    <a:pt x="125" y="199"/>
                  </a:lnTo>
                  <a:lnTo>
                    <a:pt x="138" y="193"/>
                  </a:lnTo>
                  <a:lnTo>
                    <a:pt x="151" y="187"/>
                  </a:lnTo>
                  <a:lnTo>
                    <a:pt x="165" y="182"/>
                  </a:lnTo>
                  <a:lnTo>
                    <a:pt x="179" y="177"/>
                  </a:lnTo>
                  <a:lnTo>
                    <a:pt x="192" y="172"/>
                  </a:lnTo>
                  <a:lnTo>
                    <a:pt x="206" y="167"/>
                  </a:lnTo>
                  <a:lnTo>
                    <a:pt x="219" y="162"/>
                  </a:lnTo>
                  <a:lnTo>
                    <a:pt x="231" y="157"/>
                  </a:lnTo>
                  <a:lnTo>
                    <a:pt x="243" y="152"/>
                  </a:lnTo>
                  <a:lnTo>
                    <a:pt x="255" y="147"/>
                  </a:lnTo>
                  <a:lnTo>
                    <a:pt x="266" y="142"/>
                  </a:lnTo>
                  <a:lnTo>
                    <a:pt x="277" y="137"/>
                  </a:lnTo>
                  <a:lnTo>
                    <a:pt x="286" y="132"/>
                  </a:lnTo>
                  <a:lnTo>
                    <a:pt x="295" y="127"/>
                  </a:lnTo>
                  <a:lnTo>
                    <a:pt x="302" y="122"/>
                  </a:lnTo>
                  <a:lnTo>
                    <a:pt x="309" y="117"/>
                  </a:lnTo>
                  <a:lnTo>
                    <a:pt x="316" y="109"/>
                  </a:lnTo>
                  <a:lnTo>
                    <a:pt x="320" y="105"/>
                  </a:lnTo>
                  <a:lnTo>
                    <a:pt x="323" y="101"/>
                  </a:lnTo>
                  <a:lnTo>
                    <a:pt x="327" y="97"/>
                  </a:lnTo>
                  <a:lnTo>
                    <a:pt x="329" y="93"/>
                  </a:lnTo>
                  <a:lnTo>
                    <a:pt x="333" y="89"/>
                  </a:lnTo>
                  <a:lnTo>
                    <a:pt x="335" y="85"/>
                  </a:lnTo>
                  <a:lnTo>
                    <a:pt x="338" y="81"/>
                  </a:lnTo>
                  <a:lnTo>
                    <a:pt x="341" y="76"/>
                  </a:lnTo>
                  <a:lnTo>
                    <a:pt x="344" y="72"/>
                  </a:lnTo>
                  <a:lnTo>
                    <a:pt x="347" y="68"/>
                  </a:lnTo>
                  <a:lnTo>
                    <a:pt x="349" y="63"/>
                  </a:lnTo>
                  <a:lnTo>
                    <a:pt x="352" y="59"/>
                  </a:lnTo>
                  <a:lnTo>
                    <a:pt x="355" y="55"/>
                  </a:lnTo>
                  <a:lnTo>
                    <a:pt x="357" y="51"/>
                  </a:lnTo>
                  <a:lnTo>
                    <a:pt x="360" y="47"/>
                  </a:lnTo>
                  <a:lnTo>
                    <a:pt x="363" y="43"/>
                  </a:lnTo>
                  <a:lnTo>
                    <a:pt x="366" y="39"/>
                  </a:lnTo>
                  <a:lnTo>
                    <a:pt x="369" y="35"/>
                  </a:lnTo>
                  <a:lnTo>
                    <a:pt x="372" y="31"/>
                  </a:lnTo>
                  <a:lnTo>
                    <a:pt x="375" y="28"/>
                  </a:lnTo>
                  <a:lnTo>
                    <a:pt x="379" y="24"/>
                  </a:lnTo>
                  <a:lnTo>
                    <a:pt x="383" y="21"/>
                  </a:lnTo>
                  <a:lnTo>
                    <a:pt x="387" y="18"/>
                  </a:lnTo>
                  <a:lnTo>
                    <a:pt x="391" y="15"/>
                  </a:lnTo>
                  <a:lnTo>
                    <a:pt x="395" y="12"/>
                  </a:lnTo>
                  <a:lnTo>
                    <a:pt x="399" y="10"/>
                  </a:lnTo>
                  <a:lnTo>
                    <a:pt x="404" y="7"/>
                  </a:lnTo>
                  <a:lnTo>
                    <a:pt x="409" y="5"/>
                  </a:lnTo>
                  <a:lnTo>
                    <a:pt x="414" y="3"/>
                  </a:lnTo>
                  <a:lnTo>
                    <a:pt x="420" y="2"/>
                  </a:lnTo>
                  <a:lnTo>
                    <a:pt x="421" y="1"/>
                  </a:lnTo>
                  <a:lnTo>
                    <a:pt x="423" y="1"/>
                  </a:lnTo>
                  <a:lnTo>
                    <a:pt x="423" y="1"/>
                  </a:lnTo>
                  <a:lnTo>
                    <a:pt x="425" y="1"/>
                  </a:lnTo>
                  <a:lnTo>
                    <a:pt x="425" y="1"/>
                  </a:lnTo>
                  <a:lnTo>
                    <a:pt x="427" y="1"/>
                  </a:lnTo>
                  <a:lnTo>
                    <a:pt x="427" y="1"/>
                  </a:lnTo>
                  <a:lnTo>
                    <a:pt x="429" y="1"/>
                  </a:lnTo>
                  <a:lnTo>
                    <a:pt x="429" y="1"/>
                  </a:lnTo>
                  <a:lnTo>
                    <a:pt x="431" y="0"/>
                  </a:lnTo>
                  <a:lnTo>
                    <a:pt x="431" y="0"/>
                  </a:lnTo>
                  <a:lnTo>
                    <a:pt x="433" y="0"/>
                  </a:lnTo>
                  <a:lnTo>
                    <a:pt x="433" y="0"/>
                  </a:lnTo>
                  <a:lnTo>
                    <a:pt x="435" y="0"/>
                  </a:lnTo>
                  <a:lnTo>
                    <a:pt x="436" y="0"/>
                  </a:lnTo>
                  <a:lnTo>
                    <a:pt x="437" y="0"/>
                  </a:lnTo>
                  <a:lnTo>
                    <a:pt x="438" y="0"/>
                  </a:lnTo>
                  <a:lnTo>
                    <a:pt x="439" y="0"/>
                  </a:lnTo>
                  <a:lnTo>
                    <a:pt x="440" y="0"/>
                  </a:lnTo>
                  <a:lnTo>
                    <a:pt x="441" y="0"/>
                  </a:lnTo>
                  <a:lnTo>
                    <a:pt x="442" y="1"/>
                  </a:lnTo>
                  <a:lnTo>
                    <a:pt x="443" y="1"/>
                  </a:lnTo>
                  <a:lnTo>
                    <a:pt x="444" y="1"/>
                  </a:lnTo>
                  <a:lnTo>
                    <a:pt x="445" y="1"/>
                  </a:lnTo>
                  <a:lnTo>
                    <a:pt x="446" y="1"/>
                  </a:lnTo>
                  <a:lnTo>
                    <a:pt x="447" y="1"/>
                  </a:lnTo>
                  <a:lnTo>
                    <a:pt x="448" y="1"/>
                  </a:lnTo>
                  <a:lnTo>
                    <a:pt x="449" y="1"/>
                  </a:lnTo>
                  <a:lnTo>
                    <a:pt x="450" y="1"/>
                  </a:lnTo>
                  <a:lnTo>
                    <a:pt x="451" y="2"/>
                  </a:lnTo>
                  <a:lnTo>
                    <a:pt x="452" y="2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47" name="Freeform 47"/>
            <p:cNvSpPr>
              <a:spLocks/>
            </p:cNvSpPr>
            <p:nvPr/>
          </p:nvSpPr>
          <p:spPr bwMode="auto">
            <a:xfrm>
              <a:off x="3529" y="2172"/>
              <a:ext cx="144" cy="111"/>
            </a:xfrm>
            <a:custGeom>
              <a:avLst/>
              <a:gdLst/>
              <a:ahLst/>
              <a:cxnLst>
                <a:cxn ang="0">
                  <a:pos x="143" y="6"/>
                </a:cxn>
                <a:cxn ang="0">
                  <a:pos x="130" y="2"/>
                </a:cxn>
                <a:cxn ang="0">
                  <a:pos x="123" y="1"/>
                </a:cxn>
                <a:cxn ang="0">
                  <a:pos x="117" y="1"/>
                </a:cxn>
                <a:cxn ang="0">
                  <a:pos x="111" y="0"/>
                </a:cxn>
                <a:cxn ang="0">
                  <a:pos x="105" y="1"/>
                </a:cxn>
                <a:cxn ang="0">
                  <a:pos x="98" y="2"/>
                </a:cxn>
                <a:cxn ang="0">
                  <a:pos x="92" y="2"/>
                </a:cxn>
                <a:cxn ang="0">
                  <a:pos x="86" y="4"/>
                </a:cxn>
                <a:cxn ang="0">
                  <a:pos x="81" y="6"/>
                </a:cxn>
                <a:cxn ang="0">
                  <a:pos x="75" y="8"/>
                </a:cxn>
                <a:cxn ang="0">
                  <a:pos x="69" y="10"/>
                </a:cxn>
                <a:cxn ang="0">
                  <a:pos x="63" y="13"/>
                </a:cxn>
                <a:cxn ang="0">
                  <a:pos x="58" y="16"/>
                </a:cxn>
                <a:cxn ang="0">
                  <a:pos x="53" y="19"/>
                </a:cxn>
                <a:cxn ang="0">
                  <a:pos x="48" y="23"/>
                </a:cxn>
                <a:cxn ang="0">
                  <a:pos x="43" y="26"/>
                </a:cxn>
                <a:cxn ang="0">
                  <a:pos x="38" y="31"/>
                </a:cxn>
                <a:cxn ang="0">
                  <a:pos x="34" y="35"/>
                </a:cxn>
                <a:cxn ang="0">
                  <a:pos x="30" y="40"/>
                </a:cxn>
                <a:cxn ang="0">
                  <a:pos x="26" y="44"/>
                </a:cxn>
                <a:cxn ang="0">
                  <a:pos x="22" y="50"/>
                </a:cxn>
                <a:cxn ang="0">
                  <a:pos x="18" y="55"/>
                </a:cxn>
                <a:cxn ang="0">
                  <a:pos x="15" y="60"/>
                </a:cxn>
                <a:cxn ang="0">
                  <a:pos x="12" y="66"/>
                </a:cxn>
                <a:cxn ang="0">
                  <a:pos x="9" y="72"/>
                </a:cxn>
                <a:cxn ang="0">
                  <a:pos x="7" y="78"/>
                </a:cxn>
                <a:cxn ang="0">
                  <a:pos x="5" y="84"/>
                </a:cxn>
                <a:cxn ang="0">
                  <a:pos x="3" y="90"/>
                </a:cxn>
                <a:cxn ang="0">
                  <a:pos x="1" y="97"/>
                </a:cxn>
                <a:cxn ang="0">
                  <a:pos x="0" y="104"/>
                </a:cxn>
                <a:cxn ang="0">
                  <a:pos x="0" y="110"/>
                </a:cxn>
              </a:cxnLst>
              <a:rect l="0" t="0" r="r" b="b"/>
              <a:pathLst>
                <a:path w="144" h="111">
                  <a:moveTo>
                    <a:pt x="143" y="6"/>
                  </a:moveTo>
                  <a:lnTo>
                    <a:pt x="130" y="2"/>
                  </a:lnTo>
                  <a:lnTo>
                    <a:pt x="123" y="1"/>
                  </a:lnTo>
                  <a:lnTo>
                    <a:pt x="117" y="1"/>
                  </a:lnTo>
                  <a:lnTo>
                    <a:pt x="111" y="0"/>
                  </a:lnTo>
                  <a:lnTo>
                    <a:pt x="105" y="1"/>
                  </a:lnTo>
                  <a:lnTo>
                    <a:pt x="98" y="2"/>
                  </a:lnTo>
                  <a:lnTo>
                    <a:pt x="92" y="2"/>
                  </a:lnTo>
                  <a:lnTo>
                    <a:pt x="86" y="4"/>
                  </a:lnTo>
                  <a:lnTo>
                    <a:pt x="81" y="6"/>
                  </a:lnTo>
                  <a:lnTo>
                    <a:pt x="75" y="8"/>
                  </a:lnTo>
                  <a:lnTo>
                    <a:pt x="69" y="10"/>
                  </a:lnTo>
                  <a:lnTo>
                    <a:pt x="63" y="13"/>
                  </a:lnTo>
                  <a:lnTo>
                    <a:pt x="58" y="16"/>
                  </a:lnTo>
                  <a:lnTo>
                    <a:pt x="53" y="19"/>
                  </a:lnTo>
                  <a:lnTo>
                    <a:pt x="48" y="23"/>
                  </a:lnTo>
                  <a:lnTo>
                    <a:pt x="43" y="26"/>
                  </a:lnTo>
                  <a:lnTo>
                    <a:pt x="38" y="31"/>
                  </a:lnTo>
                  <a:lnTo>
                    <a:pt x="34" y="35"/>
                  </a:lnTo>
                  <a:lnTo>
                    <a:pt x="30" y="40"/>
                  </a:lnTo>
                  <a:lnTo>
                    <a:pt x="26" y="44"/>
                  </a:lnTo>
                  <a:lnTo>
                    <a:pt x="22" y="50"/>
                  </a:lnTo>
                  <a:lnTo>
                    <a:pt x="18" y="55"/>
                  </a:lnTo>
                  <a:lnTo>
                    <a:pt x="15" y="60"/>
                  </a:lnTo>
                  <a:lnTo>
                    <a:pt x="12" y="66"/>
                  </a:lnTo>
                  <a:lnTo>
                    <a:pt x="9" y="72"/>
                  </a:lnTo>
                  <a:lnTo>
                    <a:pt x="7" y="78"/>
                  </a:lnTo>
                  <a:lnTo>
                    <a:pt x="5" y="84"/>
                  </a:lnTo>
                  <a:lnTo>
                    <a:pt x="3" y="90"/>
                  </a:lnTo>
                  <a:lnTo>
                    <a:pt x="1" y="97"/>
                  </a:lnTo>
                  <a:lnTo>
                    <a:pt x="0" y="104"/>
                  </a:lnTo>
                  <a:lnTo>
                    <a:pt x="0" y="110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48" name="Freeform 48"/>
            <p:cNvSpPr>
              <a:spLocks/>
            </p:cNvSpPr>
            <p:nvPr/>
          </p:nvSpPr>
          <p:spPr bwMode="auto">
            <a:xfrm>
              <a:off x="3386" y="1520"/>
              <a:ext cx="283" cy="445"/>
            </a:xfrm>
            <a:custGeom>
              <a:avLst/>
              <a:gdLst/>
              <a:ahLst/>
              <a:cxnLst>
                <a:cxn ang="0">
                  <a:pos x="276" y="22"/>
                </a:cxn>
                <a:cxn ang="0">
                  <a:pos x="280" y="42"/>
                </a:cxn>
                <a:cxn ang="0">
                  <a:pos x="282" y="58"/>
                </a:cxn>
                <a:cxn ang="0">
                  <a:pos x="282" y="73"/>
                </a:cxn>
                <a:cxn ang="0">
                  <a:pos x="280" y="85"/>
                </a:cxn>
                <a:cxn ang="0">
                  <a:pos x="278" y="96"/>
                </a:cxn>
                <a:cxn ang="0">
                  <a:pos x="274" y="105"/>
                </a:cxn>
                <a:cxn ang="0">
                  <a:pos x="269" y="114"/>
                </a:cxn>
                <a:cxn ang="0">
                  <a:pos x="263" y="122"/>
                </a:cxn>
                <a:cxn ang="0">
                  <a:pos x="257" y="130"/>
                </a:cxn>
                <a:cxn ang="0">
                  <a:pos x="251" y="139"/>
                </a:cxn>
                <a:cxn ang="0">
                  <a:pos x="244" y="148"/>
                </a:cxn>
                <a:cxn ang="0">
                  <a:pos x="238" y="158"/>
                </a:cxn>
                <a:cxn ang="0">
                  <a:pos x="232" y="170"/>
                </a:cxn>
                <a:cxn ang="0">
                  <a:pos x="227" y="184"/>
                </a:cxn>
                <a:cxn ang="0">
                  <a:pos x="222" y="200"/>
                </a:cxn>
                <a:cxn ang="0">
                  <a:pos x="218" y="217"/>
                </a:cxn>
                <a:cxn ang="0">
                  <a:pos x="217" y="226"/>
                </a:cxn>
                <a:cxn ang="0">
                  <a:pos x="216" y="233"/>
                </a:cxn>
                <a:cxn ang="0">
                  <a:pos x="215" y="239"/>
                </a:cxn>
                <a:cxn ang="0">
                  <a:pos x="215" y="244"/>
                </a:cxn>
                <a:cxn ang="0">
                  <a:pos x="215" y="248"/>
                </a:cxn>
                <a:cxn ang="0">
                  <a:pos x="215" y="252"/>
                </a:cxn>
                <a:cxn ang="0">
                  <a:pos x="214" y="255"/>
                </a:cxn>
                <a:cxn ang="0">
                  <a:pos x="214" y="258"/>
                </a:cxn>
                <a:cxn ang="0">
                  <a:pos x="213" y="262"/>
                </a:cxn>
                <a:cxn ang="0">
                  <a:pos x="211" y="266"/>
                </a:cxn>
                <a:cxn ang="0">
                  <a:pos x="208" y="270"/>
                </a:cxn>
                <a:cxn ang="0">
                  <a:pos x="204" y="276"/>
                </a:cxn>
                <a:cxn ang="0">
                  <a:pos x="200" y="282"/>
                </a:cxn>
                <a:cxn ang="0">
                  <a:pos x="194" y="291"/>
                </a:cxn>
                <a:cxn ang="0">
                  <a:pos x="180" y="310"/>
                </a:cxn>
                <a:cxn ang="0">
                  <a:pos x="170" y="325"/>
                </a:cxn>
                <a:cxn ang="0">
                  <a:pos x="161" y="340"/>
                </a:cxn>
                <a:cxn ang="0">
                  <a:pos x="152" y="356"/>
                </a:cxn>
                <a:cxn ang="0">
                  <a:pos x="143" y="371"/>
                </a:cxn>
                <a:cxn ang="0">
                  <a:pos x="134" y="386"/>
                </a:cxn>
                <a:cxn ang="0">
                  <a:pos x="124" y="400"/>
                </a:cxn>
                <a:cxn ang="0">
                  <a:pos x="114" y="412"/>
                </a:cxn>
                <a:cxn ang="0">
                  <a:pos x="104" y="423"/>
                </a:cxn>
                <a:cxn ang="0">
                  <a:pos x="93" y="432"/>
                </a:cxn>
                <a:cxn ang="0">
                  <a:pos x="81" y="439"/>
                </a:cxn>
                <a:cxn ang="0">
                  <a:pos x="68" y="443"/>
                </a:cxn>
                <a:cxn ang="0">
                  <a:pos x="53" y="444"/>
                </a:cxn>
                <a:cxn ang="0">
                  <a:pos x="37" y="443"/>
                </a:cxn>
                <a:cxn ang="0">
                  <a:pos x="20" y="438"/>
                </a:cxn>
                <a:cxn ang="0">
                  <a:pos x="0" y="429"/>
                </a:cxn>
              </a:cxnLst>
              <a:rect l="0" t="0" r="r" b="b"/>
              <a:pathLst>
                <a:path w="283" h="445">
                  <a:moveTo>
                    <a:pt x="270" y="0"/>
                  </a:moveTo>
                  <a:lnTo>
                    <a:pt x="276" y="22"/>
                  </a:lnTo>
                  <a:lnTo>
                    <a:pt x="278" y="32"/>
                  </a:lnTo>
                  <a:lnTo>
                    <a:pt x="280" y="42"/>
                  </a:lnTo>
                  <a:lnTo>
                    <a:pt x="281" y="50"/>
                  </a:lnTo>
                  <a:lnTo>
                    <a:pt x="282" y="58"/>
                  </a:lnTo>
                  <a:lnTo>
                    <a:pt x="282" y="66"/>
                  </a:lnTo>
                  <a:lnTo>
                    <a:pt x="282" y="73"/>
                  </a:lnTo>
                  <a:lnTo>
                    <a:pt x="281" y="79"/>
                  </a:lnTo>
                  <a:lnTo>
                    <a:pt x="280" y="85"/>
                  </a:lnTo>
                  <a:lnTo>
                    <a:pt x="279" y="90"/>
                  </a:lnTo>
                  <a:lnTo>
                    <a:pt x="278" y="96"/>
                  </a:lnTo>
                  <a:lnTo>
                    <a:pt x="276" y="101"/>
                  </a:lnTo>
                  <a:lnTo>
                    <a:pt x="274" y="105"/>
                  </a:lnTo>
                  <a:lnTo>
                    <a:pt x="271" y="110"/>
                  </a:lnTo>
                  <a:lnTo>
                    <a:pt x="269" y="114"/>
                  </a:lnTo>
                  <a:lnTo>
                    <a:pt x="266" y="118"/>
                  </a:lnTo>
                  <a:lnTo>
                    <a:pt x="263" y="122"/>
                  </a:lnTo>
                  <a:lnTo>
                    <a:pt x="260" y="126"/>
                  </a:lnTo>
                  <a:lnTo>
                    <a:pt x="257" y="130"/>
                  </a:lnTo>
                  <a:lnTo>
                    <a:pt x="254" y="135"/>
                  </a:lnTo>
                  <a:lnTo>
                    <a:pt x="251" y="139"/>
                  </a:lnTo>
                  <a:lnTo>
                    <a:pt x="248" y="144"/>
                  </a:lnTo>
                  <a:lnTo>
                    <a:pt x="244" y="148"/>
                  </a:lnTo>
                  <a:lnTo>
                    <a:pt x="241" y="153"/>
                  </a:lnTo>
                  <a:lnTo>
                    <a:pt x="238" y="158"/>
                  </a:lnTo>
                  <a:lnTo>
                    <a:pt x="235" y="164"/>
                  </a:lnTo>
                  <a:lnTo>
                    <a:pt x="232" y="170"/>
                  </a:lnTo>
                  <a:lnTo>
                    <a:pt x="229" y="177"/>
                  </a:lnTo>
                  <a:lnTo>
                    <a:pt x="227" y="184"/>
                  </a:lnTo>
                  <a:lnTo>
                    <a:pt x="224" y="192"/>
                  </a:lnTo>
                  <a:lnTo>
                    <a:pt x="222" y="200"/>
                  </a:lnTo>
                  <a:lnTo>
                    <a:pt x="220" y="212"/>
                  </a:lnTo>
                  <a:lnTo>
                    <a:pt x="218" y="217"/>
                  </a:lnTo>
                  <a:lnTo>
                    <a:pt x="218" y="221"/>
                  </a:lnTo>
                  <a:lnTo>
                    <a:pt x="217" y="226"/>
                  </a:lnTo>
                  <a:lnTo>
                    <a:pt x="216" y="230"/>
                  </a:lnTo>
                  <a:lnTo>
                    <a:pt x="216" y="233"/>
                  </a:lnTo>
                  <a:lnTo>
                    <a:pt x="216" y="236"/>
                  </a:lnTo>
                  <a:lnTo>
                    <a:pt x="215" y="239"/>
                  </a:lnTo>
                  <a:lnTo>
                    <a:pt x="215" y="242"/>
                  </a:lnTo>
                  <a:lnTo>
                    <a:pt x="215" y="244"/>
                  </a:lnTo>
                  <a:lnTo>
                    <a:pt x="215" y="246"/>
                  </a:lnTo>
                  <a:lnTo>
                    <a:pt x="215" y="248"/>
                  </a:lnTo>
                  <a:lnTo>
                    <a:pt x="215" y="250"/>
                  </a:lnTo>
                  <a:lnTo>
                    <a:pt x="215" y="252"/>
                  </a:lnTo>
                  <a:lnTo>
                    <a:pt x="215" y="254"/>
                  </a:lnTo>
                  <a:lnTo>
                    <a:pt x="214" y="255"/>
                  </a:lnTo>
                  <a:lnTo>
                    <a:pt x="214" y="257"/>
                  </a:lnTo>
                  <a:lnTo>
                    <a:pt x="214" y="258"/>
                  </a:lnTo>
                  <a:lnTo>
                    <a:pt x="213" y="260"/>
                  </a:lnTo>
                  <a:lnTo>
                    <a:pt x="213" y="262"/>
                  </a:lnTo>
                  <a:lnTo>
                    <a:pt x="212" y="264"/>
                  </a:lnTo>
                  <a:lnTo>
                    <a:pt x="211" y="266"/>
                  </a:lnTo>
                  <a:lnTo>
                    <a:pt x="210" y="268"/>
                  </a:lnTo>
                  <a:lnTo>
                    <a:pt x="208" y="270"/>
                  </a:lnTo>
                  <a:lnTo>
                    <a:pt x="206" y="273"/>
                  </a:lnTo>
                  <a:lnTo>
                    <a:pt x="204" y="276"/>
                  </a:lnTo>
                  <a:lnTo>
                    <a:pt x="202" y="279"/>
                  </a:lnTo>
                  <a:lnTo>
                    <a:pt x="200" y="282"/>
                  </a:lnTo>
                  <a:lnTo>
                    <a:pt x="197" y="286"/>
                  </a:lnTo>
                  <a:lnTo>
                    <a:pt x="194" y="291"/>
                  </a:lnTo>
                  <a:lnTo>
                    <a:pt x="190" y="296"/>
                  </a:lnTo>
                  <a:lnTo>
                    <a:pt x="180" y="310"/>
                  </a:lnTo>
                  <a:lnTo>
                    <a:pt x="175" y="317"/>
                  </a:lnTo>
                  <a:lnTo>
                    <a:pt x="170" y="325"/>
                  </a:lnTo>
                  <a:lnTo>
                    <a:pt x="166" y="333"/>
                  </a:lnTo>
                  <a:lnTo>
                    <a:pt x="161" y="340"/>
                  </a:lnTo>
                  <a:lnTo>
                    <a:pt x="156" y="348"/>
                  </a:lnTo>
                  <a:lnTo>
                    <a:pt x="152" y="356"/>
                  </a:lnTo>
                  <a:lnTo>
                    <a:pt x="147" y="364"/>
                  </a:lnTo>
                  <a:lnTo>
                    <a:pt x="143" y="371"/>
                  </a:lnTo>
                  <a:lnTo>
                    <a:pt x="138" y="379"/>
                  </a:lnTo>
                  <a:lnTo>
                    <a:pt x="134" y="386"/>
                  </a:lnTo>
                  <a:lnTo>
                    <a:pt x="129" y="393"/>
                  </a:lnTo>
                  <a:lnTo>
                    <a:pt x="124" y="400"/>
                  </a:lnTo>
                  <a:lnTo>
                    <a:pt x="120" y="406"/>
                  </a:lnTo>
                  <a:lnTo>
                    <a:pt x="114" y="412"/>
                  </a:lnTo>
                  <a:lnTo>
                    <a:pt x="109" y="418"/>
                  </a:lnTo>
                  <a:lnTo>
                    <a:pt x="104" y="423"/>
                  </a:lnTo>
                  <a:lnTo>
                    <a:pt x="98" y="428"/>
                  </a:lnTo>
                  <a:lnTo>
                    <a:pt x="93" y="432"/>
                  </a:lnTo>
                  <a:lnTo>
                    <a:pt x="87" y="436"/>
                  </a:lnTo>
                  <a:lnTo>
                    <a:pt x="81" y="439"/>
                  </a:lnTo>
                  <a:lnTo>
                    <a:pt x="74" y="441"/>
                  </a:lnTo>
                  <a:lnTo>
                    <a:pt x="68" y="443"/>
                  </a:lnTo>
                  <a:lnTo>
                    <a:pt x="60" y="444"/>
                  </a:lnTo>
                  <a:lnTo>
                    <a:pt x="53" y="444"/>
                  </a:lnTo>
                  <a:lnTo>
                    <a:pt x="45" y="444"/>
                  </a:lnTo>
                  <a:lnTo>
                    <a:pt x="37" y="443"/>
                  </a:lnTo>
                  <a:lnTo>
                    <a:pt x="28" y="441"/>
                  </a:lnTo>
                  <a:lnTo>
                    <a:pt x="20" y="438"/>
                  </a:lnTo>
                  <a:lnTo>
                    <a:pt x="10" y="434"/>
                  </a:lnTo>
                  <a:lnTo>
                    <a:pt x="0" y="429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49" name="Freeform 49"/>
            <p:cNvSpPr>
              <a:spLocks/>
            </p:cNvSpPr>
            <p:nvPr/>
          </p:nvSpPr>
          <p:spPr bwMode="auto">
            <a:xfrm>
              <a:off x="2558" y="1015"/>
              <a:ext cx="204" cy="687"/>
            </a:xfrm>
            <a:custGeom>
              <a:avLst/>
              <a:gdLst/>
              <a:ahLst/>
              <a:cxnLst>
                <a:cxn ang="0">
                  <a:pos x="1" y="18"/>
                </a:cxn>
                <a:cxn ang="0">
                  <a:pos x="0" y="36"/>
                </a:cxn>
                <a:cxn ang="0">
                  <a:pos x="0" y="53"/>
                </a:cxn>
                <a:cxn ang="0">
                  <a:pos x="4" y="70"/>
                </a:cxn>
                <a:cxn ang="0">
                  <a:pos x="8" y="86"/>
                </a:cxn>
                <a:cxn ang="0">
                  <a:pos x="15" y="101"/>
                </a:cxn>
                <a:cxn ang="0">
                  <a:pos x="22" y="117"/>
                </a:cxn>
                <a:cxn ang="0">
                  <a:pos x="31" y="132"/>
                </a:cxn>
                <a:cxn ang="0">
                  <a:pos x="40" y="147"/>
                </a:cxn>
                <a:cxn ang="0">
                  <a:pos x="48" y="161"/>
                </a:cxn>
                <a:cxn ang="0">
                  <a:pos x="57" y="177"/>
                </a:cxn>
                <a:cxn ang="0">
                  <a:pos x="65" y="192"/>
                </a:cxn>
                <a:cxn ang="0">
                  <a:pos x="72" y="207"/>
                </a:cxn>
                <a:cxn ang="0">
                  <a:pos x="78" y="223"/>
                </a:cxn>
                <a:cxn ang="0">
                  <a:pos x="82" y="240"/>
                </a:cxn>
                <a:cxn ang="0">
                  <a:pos x="84" y="257"/>
                </a:cxn>
                <a:cxn ang="0">
                  <a:pos x="87" y="281"/>
                </a:cxn>
                <a:cxn ang="0">
                  <a:pos x="91" y="296"/>
                </a:cxn>
                <a:cxn ang="0">
                  <a:pos x="95" y="310"/>
                </a:cxn>
                <a:cxn ang="0">
                  <a:pos x="100" y="322"/>
                </a:cxn>
                <a:cxn ang="0">
                  <a:pos x="106" y="334"/>
                </a:cxn>
                <a:cxn ang="0">
                  <a:pos x="112" y="345"/>
                </a:cxn>
                <a:cxn ang="0">
                  <a:pos x="118" y="357"/>
                </a:cxn>
                <a:cxn ang="0">
                  <a:pos x="124" y="367"/>
                </a:cxn>
                <a:cxn ang="0">
                  <a:pos x="130" y="378"/>
                </a:cxn>
                <a:cxn ang="0">
                  <a:pos x="135" y="390"/>
                </a:cxn>
                <a:cxn ang="0">
                  <a:pos x="140" y="401"/>
                </a:cxn>
                <a:cxn ang="0">
                  <a:pos x="144" y="414"/>
                </a:cxn>
                <a:cxn ang="0">
                  <a:pos x="146" y="427"/>
                </a:cxn>
                <a:cxn ang="0">
                  <a:pos x="148" y="442"/>
                </a:cxn>
                <a:cxn ang="0">
                  <a:pos x="148" y="458"/>
                </a:cxn>
                <a:cxn ang="0">
                  <a:pos x="146" y="477"/>
                </a:cxn>
                <a:cxn ang="0">
                  <a:pos x="145" y="487"/>
                </a:cxn>
                <a:cxn ang="0">
                  <a:pos x="144" y="497"/>
                </a:cxn>
                <a:cxn ang="0">
                  <a:pos x="142" y="507"/>
                </a:cxn>
                <a:cxn ang="0">
                  <a:pos x="141" y="517"/>
                </a:cxn>
                <a:cxn ang="0">
                  <a:pos x="140" y="526"/>
                </a:cxn>
                <a:cxn ang="0">
                  <a:pos x="138" y="535"/>
                </a:cxn>
                <a:cxn ang="0">
                  <a:pos x="137" y="545"/>
                </a:cxn>
                <a:cxn ang="0">
                  <a:pos x="137" y="554"/>
                </a:cxn>
                <a:cxn ang="0">
                  <a:pos x="136" y="564"/>
                </a:cxn>
                <a:cxn ang="0">
                  <a:pos x="137" y="573"/>
                </a:cxn>
                <a:cxn ang="0">
                  <a:pos x="138" y="582"/>
                </a:cxn>
                <a:cxn ang="0">
                  <a:pos x="139" y="591"/>
                </a:cxn>
                <a:cxn ang="0">
                  <a:pos x="141" y="601"/>
                </a:cxn>
                <a:cxn ang="0">
                  <a:pos x="144" y="610"/>
                </a:cxn>
                <a:cxn ang="0">
                  <a:pos x="148" y="619"/>
                </a:cxn>
                <a:cxn ang="0">
                  <a:pos x="151" y="627"/>
                </a:cxn>
                <a:cxn ang="0">
                  <a:pos x="154" y="631"/>
                </a:cxn>
                <a:cxn ang="0">
                  <a:pos x="158" y="635"/>
                </a:cxn>
                <a:cxn ang="0">
                  <a:pos x="161" y="639"/>
                </a:cxn>
                <a:cxn ang="0">
                  <a:pos x="165" y="643"/>
                </a:cxn>
                <a:cxn ang="0">
                  <a:pos x="169" y="647"/>
                </a:cxn>
                <a:cxn ang="0">
                  <a:pos x="173" y="651"/>
                </a:cxn>
                <a:cxn ang="0">
                  <a:pos x="177" y="654"/>
                </a:cxn>
                <a:cxn ang="0">
                  <a:pos x="181" y="658"/>
                </a:cxn>
                <a:cxn ang="0">
                  <a:pos x="185" y="662"/>
                </a:cxn>
                <a:cxn ang="0">
                  <a:pos x="189" y="666"/>
                </a:cxn>
                <a:cxn ang="0">
                  <a:pos x="192" y="670"/>
                </a:cxn>
                <a:cxn ang="0">
                  <a:pos x="196" y="674"/>
                </a:cxn>
                <a:cxn ang="0">
                  <a:pos x="199" y="678"/>
                </a:cxn>
                <a:cxn ang="0">
                  <a:pos x="202" y="683"/>
                </a:cxn>
              </a:cxnLst>
              <a:rect l="0" t="0" r="r" b="b"/>
              <a:pathLst>
                <a:path w="204" h="687">
                  <a:moveTo>
                    <a:pt x="5" y="0"/>
                  </a:moveTo>
                  <a:lnTo>
                    <a:pt x="1" y="18"/>
                  </a:lnTo>
                  <a:lnTo>
                    <a:pt x="0" y="27"/>
                  </a:lnTo>
                  <a:lnTo>
                    <a:pt x="0" y="36"/>
                  </a:lnTo>
                  <a:lnTo>
                    <a:pt x="0" y="45"/>
                  </a:lnTo>
                  <a:lnTo>
                    <a:pt x="0" y="53"/>
                  </a:lnTo>
                  <a:lnTo>
                    <a:pt x="2" y="62"/>
                  </a:lnTo>
                  <a:lnTo>
                    <a:pt x="4" y="70"/>
                  </a:lnTo>
                  <a:lnTo>
                    <a:pt x="6" y="78"/>
                  </a:lnTo>
                  <a:lnTo>
                    <a:pt x="8" y="86"/>
                  </a:lnTo>
                  <a:lnTo>
                    <a:pt x="12" y="94"/>
                  </a:lnTo>
                  <a:lnTo>
                    <a:pt x="15" y="101"/>
                  </a:lnTo>
                  <a:lnTo>
                    <a:pt x="19" y="109"/>
                  </a:lnTo>
                  <a:lnTo>
                    <a:pt x="22" y="117"/>
                  </a:lnTo>
                  <a:lnTo>
                    <a:pt x="26" y="124"/>
                  </a:lnTo>
                  <a:lnTo>
                    <a:pt x="31" y="132"/>
                  </a:lnTo>
                  <a:lnTo>
                    <a:pt x="35" y="139"/>
                  </a:lnTo>
                  <a:lnTo>
                    <a:pt x="40" y="147"/>
                  </a:lnTo>
                  <a:lnTo>
                    <a:pt x="44" y="154"/>
                  </a:lnTo>
                  <a:lnTo>
                    <a:pt x="48" y="161"/>
                  </a:lnTo>
                  <a:lnTo>
                    <a:pt x="53" y="169"/>
                  </a:lnTo>
                  <a:lnTo>
                    <a:pt x="57" y="177"/>
                  </a:lnTo>
                  <a:lnTo>
                    <a:pt x="61" y="184"/>
                  </a:lnTo>
                  <a:lnTo>
                    <a:pt x="65" y="192"/>
                  </a:lnTo>
                  <a:lnTo>
                    <a:pt x="68" y="199"/>
                  </a:lnTo>
                  <a:lnTo>
                    <a:pt x="72" y="207"/>
                  </a:lnTo>
                  <a:lnTo>
                    <a:pt x="75" y="215"/>
                  </a:lnTo>
                  <a:lnTo>
                    <a:pt x="78" y="223"/>
                  </a:lnTo>
                  <a:lnTo>
                    <a:pt x="80" y="231"/>
                  </a:lnTo>
                  <a:lnTo>
                    <a:pt x="82" y="240"/>
                  </a:lnTo>
                  <a:lnTo>
                    <a:pt x="83" y="248"/>
                  </a:lnTo>
                  <a:lnTo>
                    <a:pt x="84" y="257"/>
                  </a:lnTo>
                  <a:lnTo>
                    <a:pt x="86" y="274"/>
                  </a:lnTo>
                  <a:lnTo>
                    <a:pt x="87" y="281"/>
                  </a:lnTo>
                  <a:lnTo>
                    <a:pt x="89" y="289"/>
                  </a:lnTo>
                  <a:lnTo>
                    <a:pt x="91" y="296"/>
                  </a:lnTo>
                  <a:lnTo>
                    <a:pt x="93" y="303"/>
                  </a:lnTo>
                  <a:lnTo>
                    <a:pt x="95" y="310"/>
                  </a:lnTo>
                  <a:lnTo>
                    <a:pt x="98" y="316"/>
                  </a:lnTo>
                  <a:lnTo>
                    <a:pt x="100" y="322"/>
                  </a:lnTo>
                  <a:lnTo>
                    <a:pt x="103" y="328"/>
                  </a:lnTo>
                  <a:lnTo>
                    <a:pt x="106" y="334"/>
                  </a:lnTo>
                  <a:lnTo>
                    <a:pt x="109" y="340"/>
                  </a:lnTo>
                  <a:lnTo>
                    <a:pt x="112" y="345"/>
                  </a:lnTo>
                  <a:lnTo>
                    <a:pt x="115" y="351"/>
                  </a:lnTo>
                  <a:lnTo>
                    <a:pt x="118" y="357"/>
                  </a:lnTo>
                  <a:lnTo>
                    <a:pt x="121" y="362"/>
                  </a:lnTo>
                  <a:lnTo>
                    <a:pt x="124" y="367"/>
                  </a:lnTo>
                  <a:lnTo>
                    <a:pt x="127" y="373"/>
                  </a:lnTo>
                  <a:lnTo>
                    <a:pt x="130" y="378"/>
                  </a:lnTo>
                  <a:lnTo>
                    <a:pt x="133" y="384"/>
                  </a:lnTo>
                  <a:lnTo>
                    <a:pt x="135" y="390"/>
                  </a:lnTo>
                  <a:lnTo>
                    <a:pt x="138" y="395"/>
                  </a:lnTo>
                  <a:lnTo>
                    <a:pt x="140" y="401"/>
                  </a:lnTo>
                  <a:lnTo>
                    <a:pt x="142" y="408"/>
                  </a:lnTo>
                  <a:lnTo>
                    <a:pt x="144" y="414"/>
                  </a:lnTo>
                  <a:lnTo>
                    <a:pt x="145" y="421"/>
                  </a:lnTo>
                  <a:lnTo>
                    <a:pt x="146" y="427"/>
                  </a:lnTo>
                  <a:lnTo>
                    <a:pt x="147" y="435"/>
                  </a:lnTo>
                  <a:lnTo>
                    <a:pt x="148" y="442"/>
                  </a:lnTo>
                  <a:lnTo>
                    <a:pt x="148" y="450"/>
                  </a:lnTo>
                  <a:lnTo>
                    <a:pt x="148" y="458"/>
                  </a:lnTo>
                  <a:lnTo>
                    <a:pt x="148" y="467"/>
                  </a:lnTo>
                  <a:lnTo>
                    <a:pt x="146" y="477"/>
                  </a:lnTo>
                  <a:lnTo>
                    <a:pt x="146" y="482"/>
                  </a:lnTo>
                  <a:lnTo>
                    <a:pt x="145" y="487"/>
                  </a:lnTo>
                  <a:lnTo>
                    <a:pt x="144" y="492"/>
                  </a:lnTo>
                  <a:lnTo>
                    <a:pt x="144" y="497"/>
                  </a:lnTo>
                  <a:lnTo>
                    <a:pt x="143" y="502"/>
                  </a:lnTo>
                  <a:lnTo>
                    <a:pt x="142" y="507"/>
                  </a:lnTo>
                  <a:lnTo>
                    <a:pt x="142" y="511"/>
                  </a:lnTo>
                  <a:lnTo>
                    <a:pt x="141" y="517"/>
                  </a:lnTo>
                  <a:lnTo>
                    <a:pt x="140" y="521"/>
                  </a:lnTo>
                  <a:lnTo>
                    <a:pt x="140" y="526"/>
                  </a:lnTo>
                  <a:lnTo>
                    <a:pt x="139" y="531"/>
                  </a:lnTo>
                  <a:lnTo>
                    <a:pt x="138" y="535"/>
                  </a:lnTo>
                  <a:lnTo>
                    <a:pt x="138" y="540"/>
                  </a:lnTo>
                  <a:lnTo>
                    <a:pt x="137" y="545"/>
                  </a:lnTo>
                  <a:lnTo>
                    <a:pt x="137" y="550"/>
                  </a:lnTo>
                  <a:lnTo>
                    <a:pt x="137" y="554"/>
                  </a:lnTo>
                  <a:lnTo>
                    <a:pt x="136" y="559"/>
                  </a:lnTo>
                  <a:lnTo>
                    <a:pt x="136" y="564"/>
                  </a:lnTo>
                  <a:lnTo>
                    <a:pt x="136" y="568"/>
                  </a:lnTo>
                  <a:lnTo>
                    <a:pt x="137" y="573"/>
                  </a:lnTo>
                  <a:lnTo>
                    <a:pt x="137" y="577"/>
                  </a:lnTo>
                  <a:lnTo>
                    <a:pt x="138" y="582"/>
                  </a:lnTo>
                  <a:lnTo>
                    <a:pt x="138" y="587"/>
                  </a:lnTo>
                  <a:lnTo>
                    <a:pt x="139" y="591"/>
                  </a:lnTo>
                  <a:lnTo>
                    <a:pt x="140" y="596"/>
                  </a:lnTo>
                  <a:lnTo>
                    <a:pt x="141" y="601"/>
                  </a:lnTo>
                  <a:lnTo>
                    <a:pt x="142" y="605"/>
                  </a:lnTo>
                  <a:lnTo>
                    <a:pt x="144" y="610"/>
                  </a:lnTo>
                  <a:lnTo>
                    <a:pt x="146" y="615"/>
                  </a:lnTo>
                  <a:lnTo>
                    <a:pt x="148" y="619"/>
                  </a:lnTo>
                  <a:lnTo>
                    <a:pt x="150" y="624"/>
                  </a:lnTo>
                  <a:lnTo>
                    <a:pt x="151" y="627"/>
                  </a:lnTo>
                  <a:lnTo>
                    <a:pt x="153" y="629"/>
                  </a:lnTo>
                  <a:lnTo>
                    <a:pt x="154" y="631"/>
                  </a:lnTo>
                  <a:lnTo>
                    <a:pt x="156" y="633"/>
                  </a:lnTo>
                  <a:lnTo>
                    <a:pt x="158" y="635"/>
                  </a:lnTo>
                  <a:lnTo>
                    <a:pt x="160" y="637"/>
                  </a:lnTo>
                  <a:lnTo>
                    <a:pt x="161" y="639"/>
                  </a:lnTo>
                  <a:lnTo>
                    <a:pt x="163" y="641"/>
                  </a:lnTo>
                  <a:lnTo>
                    <a:pt x="165" y="643"/>
                  </a:lnTo>
                  <a:lnTo>
                    <a:pt x="167" y="645"/>
                  </a:lnTo>
                  <a:lnTo>
                    <a:pt x="169" y="647"/>
                  </a:lnTo>
                  <a:lnTo>
                    <a:pt x="171" y="649"/>
                  </a:lnTo>
                  <a:lnTo>
                    <a:pt x="173" y="651"/>
                  </a:lnTo>
                  <a:lnTo>
                    <a:pt x="175" y="653"/>
                  </a:lnTo>
                  <a:lnTo>
                    <a:pt x="177" y="654"/>
                  </a:lnTo>
                  <a:lnTo>
                    <a:pt x="179" y="656"/>
                  </a:lnTo>
                  <a:lnTo>
                    <a:pt x="181" y="658"/>
                  </a:lnTo>
                  <a:lnTo>
                    <a:pt x="183" y="660"/>
                  </a:lnTo>
                  <a:lnTo>
                    <a:pt x="185" y="662"/>
                  </a:lnTo>
                  <a:lnTo>
                    <a:pt x="187" y="664"/>
                  </a:lnTo>
                  <a:lnTo>
                    <a:pt x="189" y="666"/>
                  </a:lnTo>
                  <a:lnTo>
                    <a:pt x="191" y="668"/>
                  </a:lnTo>
                  <a:lnTo>
                    <a:pt x="192" y="670"/>
                  </a:lnTo>
                  <a:lnTo>
                    <a:pt x="194" y="672"/>
                  </a:lnTo>
                  <a:lnTo>
                    <a:pt x="196" y="674"/>
                  </a:lnTo>
                  <a:lnTo>
                    <a:pt x="198" y="676"/>
                  </a:lnTo>
                  <a:lnTo>
                    <a:pt x="199" y="678"/>
                  </a:lnTo>
                  <a:lnTo>
                    <a:pt x="200" y="681"/>
                  </a:lnTo>
                  <a:lnTo>
                    <a:pt x="202" y="683"/>
                  </a:lnTo>
                  <a:lnTo>
                    <a:pt x="203" y="686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50" name="Freeform 50"/>
            <p:cNvSpPr>
              <a:spLocks/>
            </p:cNvSpPr>
            <p:nvPr/>
          </p:nvSpPr>
          <p:spPr bwMode="auto">
            <a:xfrm>
              <a:off x="2421" y="1920"/>
              <a:ext cx="713" cy="401"/>
            </a:xfrm>
            <a:custGeom>
              <a:avLst/>
              <a:gdLst/>
              <a:ahLst/>
              <a:cxnLst>
                <a:cxn ang="0">
                  <a:pos x="701" y="18"/>
                </a:cxn>
                <a:cxn ang="0">
                  <a:pos x="686" y="35"/>
                </a:cxn>
                <a:cxn ang="0">
                  <a:pos x="668" y="51"/>
                </a:cxn>
                <a:cxn ang="0">
                  <a:pos x="647" y="66"/>
                </a:cxn>
                <a:cxn ang="0">
                  <a:pos x="623" y="81"/>
                </a:cxn>
                <a:cxn ang="0">
                  <a:pos x="597" y="95"/>
                </a:cxn>
                <a:cxn ang="0">
                  <a:pos x="571" y="109"/>
                </a:cxn>
                <a:cxn ang="0">
                  <a:pos x="543" y="122"/>
                </a:cxn>
                <a:cxn ang="0">
                  <a:pos x="514" y="134"/>
                </a:cxn>
                <a:cxn ang="0">
                  <a:pos x="486" y="145"/>
                </a:cxn>
                <a:cxn ang="0">
                  <a:pos x="458" y="156"/>
                </a:cxn>
                <a:cxn ang="0">
                  <a:pos x="431" y="166"/>
                </a:cxn>
                <a:cxn ang="0">
                  <a:pos x="405" y="175"/>
                </a:cxn>
                <a:cxn ang="0">
                  <a:pos x="381" y="184"/>
                </a:cxn>
                <a:cxn ang="0">
                  <a:pos x="359" y="192"/>
                </a:cxn>
                <a:cxn ang="0">
                  <a:pos x="340" y="200"/>
                </a:cxn>
                <a:cxn ang="0">
                  <a:pos x="314" y="210"/>
                </a:cxn>
                <a:cxn ang="0">
                  <a:pos x="297" y="216"/>
                </a:cxn>
                <a:cxn ang="0">
                  <a:pos x="281" y="221"/>
                </a:cxn>
                <a:cxn ang="0">
                  <a:pos x="265" y="226"/>
                </a:cxn>
                <a:cxn ang="0">
                  <a:pos x="249" y="230"/>
                </a:cxn>
                <a:cxn ang="0">
                  <a:pos x="233" y="234"/>
                </a:cxn>
                <a:cxn ang="0">
                  <a:pos x="218" y="239"/>
                </a:cxn>
                <a:cxn ang="0">
                  <a:pos x="202" y="244"/>
                </a:cxn>
                <a:cxn ang="0">
                  <a:pos x="187" y="249"/>
                </a:cxn>
                <a:cxn ang="0">
                  <a:pos x="171" y="254"/>
                </a:cxn>
                <a:cxn ang="0">
                  <a:pos x="156" y="261"/>
                </a:cxn>
                <a:cxn ang="0">
                  <a:pos x="141" y="268"/>
                </a:cxn>
                <a:cxn ang="0">
                  <a:pos x="125" y="277"/>
                </a:cxn>
                <a:cxn ang="0">
                  <a:pos x="110" y="287"/>
                </a:cxn>
                <a:cxn ang="0">
                  <a:pos x="94" y="299"/>
                </a:cxn>
                <a:cxn ang="0">
                  <a:pos x="80" y="310"/>
                </a:cxn>
                <a:cxn ang="0">
                  <a:pos x="74" y="315"/>
                </a:cxn>
                <a:cxn ang="0">
                  <a:pos x="68" y="320"/>
                </a:cxn>
                <a:cxn ang="0">
                  <a:pos x="62" y="325"/>
                </a:cxn>
                <a:cxn ang="0">
                  <a:pos x="56" y="330"/>
                </a:cxn>
                <a:cxn ang="0">
                  <a:pos x="50" y="336"/>
                </a:cxn>
                <a:cxn ang="0">
                  <a:pos x="44" y="341"/>
                </a:cxn>
                <a:cxn ang="0">
                  <a:pos x="38" y="347"/>
                </a:cxn>
                <a:cxn ang="0">
                  <a:pos x="33" y="353"/>
                </a:cxn>
                <a:cxn ang="0">
                  <a:pos x="27" y="359"/>
                </a:cxn>
                <a:cxn ang="0">
                  <a:pos x="22" y="365"/>
                </a:cxn>
                <a:cxn ang="0">
                  <a:pos x="17" y="372"/>
                </a:cxn>
                <a:cxn ang="0">
                  <a:pos x="12" y="378"/>
                </a:cxn>
                <a:cxn ang="0">
                  <a:pos x="7" y="385"/>
                </a:cxn>
                <a:cxn ang="0">
                  <a:pos x="3" y="392"/>
                </a:cxn>
                <a:cxn ang="0">
                  <a:pos x="0" y="400"/>
                </a:cxn>
              </a:cxnLst>
              <a:rect l="0" t="0" r="r" b="b"/>
              <a:pathLst>
                <a:path w="713" h="401">
                  <a:moveTo>
                    <a:pt x="712" y="0"/>
                  </a:moveTo>
                  <a:lnTo>
                    <a:pt x="701" y="18"/>
                  </a:lnTo>
                  <a:lnTo>
                    <a:pt x="694" y="26"/>
                  </a:lnTo>
                  <a:lnTo>
                    <a:pt x="686" y="35"/>
                  </a:lnTo>
                  <a:lnTo>
                    <a:pt x="677" y="43"/>
                  </a:lnTo>
                  <a:lnTo>
                    <a:pt x="668" y="51"/>
                  </a:lnTo>
                  <a:lnTo>
                    <a:pt x="657" y="59"/>
                  </a:lnTo>
                  <a:lnTo>
                    <a:pt x="647" y="66"/>
                  </a:lnTo>
                  <a:lnTo>
                    <a:pt x="635" y="74"/>
                  </a:lnTo>
                  <a:lnTo>
                    <a:pt x="623" y="81"/>
                  </a:lnTo>
                  <a:lnTo>
                    <a:pt x="611" y="88"/>
                  </a:lnTo>
                  <a:lnTo>
                    <a:pt x="597" y="95"/>
                  </a:lnTo>
                  <a:lnTo>
                    <a:pt x="584" y="102"/>
                  </a:lnTo>
                  <a:lnTo>
                    <a:pt x="571" y="109"/>
                  </a:lnTo>
                  <a:lnTo>
                    <a:pt x="557" y="115"/>
                  </a:lnTo>
                  <a:lnTo>
                    <a:pt x="543" y="122"/>
                  </a:lnTo>
                  <a:lnTo>
                    <a:pt x="529" y="128"/>
                  </a:lnTo>
                  <a:lnTo>
                    <a:pt x="514" y="134"/>
                  </a:lnTo>
                  <a:lnTo>
                    <a:pt x="500" y="139"/>
                  </a:lnTo>
                  <a:lnTo>
                    <a:pt x="486" y="145"/>
                  </a:lnTo>
                  <a:lnTo>
                    <a:pt x="471" y="150"/>
                  </a:lnTo>
                  <a:lnTo>
                    <a:pt x="458" y="156"/>
                  </a:lnTo>
                  <a:lnTo>
                    <a:pt x="444" y="161"/>
                  </a:lnTo>
                  <a:lnTo>
                    <a:pt x="431" y="166"/>
                  </a:lnTo>
                  <a:lnTo>
                    <a:pt x="417" y="171"/>
                  </a:lnTo>
                  <a:lnTo>
                    <a:pt x="405" y="175"/>
                  </a:lnTo>
                  <a:lnTo>
                    <a:pt x="392" y="180"/>
                  </a:lnTo>
                  <a:lnTo>
                    <a:pt x="381" y="184"/>
                  </a:lnTo>
                  <a:lnTo>
                    <a:pt x="369" y="188"/>
                  </a:lnTo>
                  <a:lnTo>
                    <a:pt x="359" y="192"/>
                  </a:lnTo>
                  <a:lnTo>
                    <a:pt x="349" y="196"/>
                  </a:lnTo>
                  <a:lnTo>
                    <a:pt x="340" y="200"/>
                  </a:lnTo>
                  <a:lnTo>
                    <a:pt x="323" y="207"/>
                  </a:lnTo>
                  <a:lnTo>
                    <a:pt x="314" y="210"/>
                  </a:lnTo>
                  <a:lnTo>
                    <a:pt x="306" y="213"/>
                  </a:lnTo>
                  <a:lnTo>
                    <a:pt x="297" y="216"/>
                  </a:lnTo>
                  <a:lnTo>
                    <a:pt x="289" y="218"/>
                  </a:lnTo>
                  <a:lnTo>
                    <a:pt x="281" y="221"/>
                  </a:lnTo>
                  <a:lnTo>
                    <a:pt x="273" y="224"/>
                  </a:lnTo>
                  <a:lnTo>
                    <a:pt x="265" y="226"/>
                  </a:lnTo>
                  <a:lnTo>
                    <a:pt x="257" y="228"/>
                  </a:lnTo>
                  <a:lnTo>
                    <a:pt x="249" y="230"/>
                  </a:lnTo>
                  <a:lnTo>
                    <a:pt x="241" y="232"/>
                  </a:lnTo>
                  <a:lnTo>
                    <a:pt x="233" y="234"/>
                  </a:lnTo>
                  <a:lnTo>
                    <a:pt x="225" y="237"/>
                  </a:lnTo>
                  <a:lnTo>
                    <a:pt x="218" y="239"/>
                  </a:lnTo>
                  <a:lnTo>
                    <a:pt x="210" y="241"/>
                  </a:lnTo>
                  <a:lnTo>
                    <a:pt x="202" y="244"/>
                  </a:lnTo>
                  <a:lnTo>
                    <a:pt x="195" y="246"/>
                  </a:lnTo>
                  <a:lnTo>
                    <a:pt x="187" y="249"/>
                  </a:lnTo>
                  <a:lnTo>
                    <a:pt x="179" y="252"/>
                  </a:lnTo>
                  <a:lnTo>
                    <a:pt x="171" y="254"/>
                  </a:lnTo>
                  <a:lnTo>
                    <a:pt x="164" y="258"/>
                  </a:lnTo>
                  <a:lnTo>
                    <a:pt x="156" y="261"/>
                  </a:lnTo>
                  <a:lnTo>
                    <a:pt x="149" y="265"/>
                  </a:lnTo>
                  <a:lnTo>
                    <a:pt x="141" y="268"/>
                  </a:lnTo>
                  <a:lnTo>
                    <a:pt x="133" y="273"/>
                  </a:lnTo>
                  <a:lnTo>
                    <a:pt x="125" y="277"/>
                  </a:lnTo>
                  <a:lnTo>
                    <a:pt x="118" y="282"/>
                  </a:lnTo>
                  <a:lnTo>
                    <a:pt x="110" y="287"/>
                  </a:lnTo>
                  <a:lnTo>
                    <a:pt x="102" y="293"/>
                  </a:lnTo>
                  <a:lnTo>
                    <a:pt x="94" y="299"/>
                  </a:lnTo>
                  <a:lnTo>
                    <a:pt x="87" y="305"/>
                  </a:lnTo>
                  <a:lnTo>
                    <a:pt x="80" y="310"/>
                  </a:lnTo>
                  <a:lnTo>
                    <a:pt x="77" y="312"/>
                  </a:lnTo>
                  <a:lnTo>
                    <a:pt x="74" y="315"/>
                  </a:lnTo>
                  <a:lnTo>
                    <a:pt x="71" y="318"/>
                  </a:lnTo>
                  <a:lnTo>
                    <a:pt x="68" y="320"/>
                  </a:lnTo>
                  <a:lnTo>
                    <a:pt x="65" y="322"/>
                  </a:lnTo>
                  <a:lnTo>
                    <a:pt x="62" y="325"/>
                  </a:lnTo>
                  <a:lnTo>
                    <a:pt x="59" y="328"/>
                  </a:lnTo>
                  <a:lnTo>
                    <a:pt x="56" y="330"/>
                  </a:lnTo>
                  <a:lnTo>
                    <a:pt x="53" y="333"/>
                  </a:lnTo>
                  <a:lnTo>
                    <a:pt x="50" y="336"/>
                  </a:lnTo>
                  <a:lnTo>
                    <a:pt x="47" y="338"/>
                  </a:lnTo>
                  <a:lnTo>
                    <a:pt x="44" y="341"/>
                  </a:lnTo>
                  <a:lnTo>
                    <a:pt x="41" y="344"/>
                  </a:lnTo>
                  <a:lnTo>
                    <a:pt x="38" y="347"/>
                  </a:lnTo>
                  <a:lnTo>
                    <a:pt x="35" y="350"/>
                  </a:lnTo>
                  <a:lnTo>
                    <a:pt x="33" y="353"/>
                  </a:lnTo>
                  <a:lnTo>
                    <a:pt x="30" y="356"/>
                  </a:lnTo>
                  <a:lnTo>
                    <a:pt x="27" y="359"/>
                  </a:lnTo>
                  <a:lnTo>
                    <a:pt x="24" y="362"/>
                  </a:lnTo>
                  <a:lnTo>
                    <a:pt x="22" y="365"/>
                  </a:lnTo>
                  <a:lnTo>
                    <a:pt x="19" y="368"/>
                  </a:lnTo>
                  <a:lnTo>
                    <a:pt x="17" y="372"/>
                  </a:lnTo>
                  <a:lnTo>
                    <a:pt x="14" y="375"/>
                  </a:lnTo>
                  <a:lnTo>
                    <a:pt x="12" y="378"/>
                  </a:lnTo>
                  <a:lnTo>
                    <a:pt x="10" y="382"/>
                  </a:lnTo>
                  <a:lnTo>
                    <a:pt x="7" y="385"/>
                  </a:lnTo>
                  <a:lnTo>
                    <a:pt x="5" y="389"/>
                  </a:lnTo>
                  <a:lnTo>
                    <a:pt x="3" y="392"/>
                  </a:lnTo>
                  <a:lnTo>
                    <a:pt x="1" y="396"/>
                  </a:lnTo>
                  <a:lnTo>
                    <a:pt x="0" y="400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51" name="Line 51"/>
            <p:cNvSpPr>
              <a:spLocks noChangeShapeType="1"/>
            </p:cNvSpPr>
            <p:nvPr/>
          </p:nvSpPr>
          <p:spPr bwMode="auto">
            <a:xfrm flipV="1">
              <a:off x="1906" y="2282"/>
              <a:ext cx="32" cy="20"/>
            </a:xfrm>
            <a:prstGeom prst="line">
              <a:avLst/>
            </a:prstGeom>
            <a:noFill/>
            <a:ln w="7493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ZA"/>
            </a:p>
          </p:txBody>
        </p:sp>
        <p:sp>
          <p:nvSpPr>
            <p:cNvPr id="52" name="Line 52"/>
            <p:cNvSpPr>
              <a:spLocks noChangeShapeType="1"/>
            </p:cNvSpPr>
            <p:nvPr/>
          </p:nvSpPr>
          <p:spPr bwMode="auto">
            <a:xfrm>
              <a:off x="3204" y="1301"/>
              <a:ext cx="0" cy="38"/>
            </a:xfrm>
            <a:prstGeom prst="line">
              <a:avLst/>
            </a:prstGeom>
            <a:noFill/>
            <a:ln w="7493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ZA"/>
            </a:p>
          </p:txBody>
        </p:sp>
        <p:sp>
          <p:nvSpPr>
            <p:cNvPr id="53" name="Freeform 53"/>
            <p:cNvSpPr>
              <a:spLocks/>
            </p:cNvSpPr>
            <p:nvPr/>
          </p:nvSpPr>
          <p:spPr bwMode="auto">
            <a:xfrm>
              <a:off x="3125" y="1852"/>
              <a:ext cx="247" cy="117"/>
            </a:xfrm>
            <a:custGeom>
              <a:avLst/>
              <a:gdLst/>
              <a:ahLst/>
              <a:cxnLst>
                <a:cxn ang="0">
                  <a:pos x="0" y="78"/>
                </a:cxn>
                <a:cxn ang="0">
                  <a:pos x="20" y="69"/>
                </a:cxn>
                <a:cxn ang="0">
                  <a:pos x="30" y="64"/>
                </a:cxn>
                <a:cxn ang="0">
                  <a:pos x="40" y="59"/>
                </a:cxn>
                <a:cxn ang="0">
                  <a:pos x="49" y="54"/>
                </a:cxn>
                <a:cxn ang="0">
                  <a:pos x="59" y="48"/>
                </a:cxn>
                <a:cxn ang="0">
                  <a:pos x="69" y="42"/>
                </a:cxn>
                <a:cxn ang="0">
                  <a:pos x="79" y="37"/>
                </a:cxn>
                <a:cxn ang="0">
                  <a:pos x="89" y="32"/>
                </a:cxn>
                <a:cxn ang="0">
                  <a:pos x="99" y="26"/>
                </a:cxn>
                <a:cxn ang="0">
                  <a:pos x="108" y="21"/>
                </a:cxn>
                <a:cxn ang="0">
                  <a:pos x="118" y="17"/>
                </a:cxn>
                <a:cxn ang="0">
                  <a:pos x="127" y="12"/>
                </a:cxn>
                <a:cxn ang="0">
                  <a:pos x="136" y="9"/>
                </a:cxn>
                <a:cxn ang="0">
                  <a:pos x="145" y="6"/>
                </a:cxn>
                <a:cxn ang="0">
                  <a:pos x="153" y="3"/>
                </a:cxn>
                <a:cxn ang="0">
                  <a:pos x="162" y="1"/>
                </a:cxn>
                <a:cxn ang="0">
                  <a:pos x="170" y="0"/>
                </a:cxn>
                <a:cxn ang="0">
                  <a:pos x="178" y="0"/>
                </a:cxn>
                <a:cxn ang="0">
                  <a:pos x="185" y="1"/>
                </a:cxn>
                <a:cxn ang="0">
                  <a:pos x="193" y="3"/>
                </a:cxn>
                <a:cxn ang="0">
                  <a:pos x="200" y="6"/>
                </a:cxn>
                <a:cxn ang="0">
                  <a:pos x="206" y="10"/>
                </a:cxn>
                <a:cxn ang="0">
                  <a:pos x="213" y="16"/>
                </a:cxn>
                <a:cxn ang="0">
                  <a:pos x="218" y="23"/>
                </a:cxn>
                <a:cxn ang="0">
                  <a:pos x="223" y="31"/>
                </a:cxn>
                <a:cxn ang="0">
                  <a:pos x="229" y="41"/>
                </a:cxn>
                <a:cxn ang="0">
                  <a:pos x="233" y="52"/>
                </a:cxn>
                <a:cxn ang="0">
                  <a:pos x="237" y="66"/>
                </a:cxn>
                <a:cxn ang="0">
                  <a:pos x="240" y="80"/>
                </a:cxn>
                <a:cxn ang="0">
                  <a:pos x="243" y="97"/>
                </a:cxn>
                <a:cxn ang="0">
                  <a:pos x="246" y="116"/>
                </a:cxn>
              </a:cxnLst>
              <a:rect l="0" t="0" r="r" b="b"/>
              <a:pathLst>
                <a:path w="247" h="117">
                  <a:moveTo>
                    <a:pt x="0" y="78"/>
                  </a:moveTo>
                  <a:lnTo>
                    <a:pt x="20" y="69"/>
                  </a:lnTo>
                  <a:lnTo>
                    <a:pt x="30" y="64"/>
                  </a:lnTo>
                  <a:lnTo>
                    <a:pt x="40" y="59"/>
                  </a:lnTo>
                  <a:lnTo>
                    <a:pt x="49" y="54"/>
                  </a:lnTo>
                  <a:lnTo>
                    <a:pt x="59" y="48"/>
                  </a:lnTo>
                  <a:lnTo>
                    <a:pt x="69" y="42"/>
                  </a:lnTo>
                  <a:lnTo>
                    <a:pt x="79" y="37"/>
                  </a:lnTo>
                  <a:lnTo>
                    <a:pt x="89" y="32"/>
                  </a:lnTo>
                  <a:lnTo>
                    <a:pt x="99" y="26"/>
                  </a:lnTo>
                  <a:lnTo>
                    <a:pt x="108" y="21"/>
                  </a:lnTo>
                  <a:lnTo>
                    <a:pt x="118" y="17"/>
                  </a:lnTo>
                  <a:lnTo>
                    <a:pt x="127" y="12"/>
                  </a:lnTo>
                  <a:lnTo>
                    <a:pt x="136" y="9"/>
                  </a:lnTo>
                  <a:lnTo>
                    <a:pt x="145" y="6"/>
                  </a:lnTo>
                  <a:lnTo>
                    <a:pt x="153" y="3"/>
                  </a:lnTo>
                  <a:lnTo>
                    <a:pt x="162" y="1"/>
                  </a:lnTo>
                  <a:lnTo>
                    <a:pt x="170" y="0"/>
                  </a:lnTo>
                  <a:lnTo>
                    <a:pt x="178" y="0"/>
                  </a:lnTo>
                  <a:lnTo>
                    <a:pt x="185" y="1"/>
                  </a:lnTo>
                  <a:lnTo>
                    <a:pt x="193" y="3"/>
                  </a:lnTo>
                  <a:lnTo>
                    <a:pt x="200" y="6"/>
                  </a:lnTo>
                  <a:lnTo>
                    <a:pt x="206" y="10"/>
                  </a:lnTo>
                  <a:lnTo>
                    <a:pt x="213" y="16"/>
                  </a:lnTo>
                  <a:lnTo>
                    <a:pt x="218" y="23"/>
                  </a:lnTo>
                  <a:lnTo>
                    <a:pt x="223" y="31"/>
                  </a:lnTo>
                  <a:lnTo>
                    <a:pt x="229" y="41"/>
                  </a:lnTo>
                  <a:lnTo>
                    <a:pt x="233" y="52"/>
                  </a:lnTo>
                  <a:lnTo>
                    <a:pt x="237" y="66"/>
                  </a:lnTo>
                  <a:lnTo>
                    <a:pt x="240" y="80"/>
                  </a:lnTo>
                  <a:lnTo>
                    <a:pt x="243" y="97"/>
                  </a:lnTo>
                  <a:lnTo>
                    <a:pt x="246" y="116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54" name="Freeform 54"/>
            <p:cNvSpPr>
              <a:spLocks/>
            </p:cNvSpPr>
            <p:nvPr/>
          </p:nvSpPr>
          <p:spPr bwMode="auto">
            <a:xfrm>
              <a:off x="3147" y="1339"/>
              <a:ext cx="288" cy="393"/>
            </a:xfrm>
            <a:custGeom>
              <a:avLst/>
              <a:gdLst/>
              <a:ahLst/>
              <a:cxnLst>
                <a:cxn ang="0">
                  <a:pos x="69" y="25"/>
                </a:cxn>
                <a:cxn ang="0">
                  <a:pos x="73" y="47"/>
                </a:cxn>
                <a:cxn ang="0">
                  <a:pos x="71" y="67"/>
                </a:cxn>
                <a:cxn ang="0">
                  <a:pos x="65" y="85"/>
                </a:cxn>
                <a:cxn ang="0">
                  <a:pos x="56" y="103"/>
                </a:cxn>
                <a:cxn ang="0">
                  <a:pos x="45" y="119"/>
                </a:cxn>
                <a:cxn ang="0">
                  <a:pos x="33" y="137"/>
                </a:cxn>
                <a:cxn ang="0">
                  <a:pos x="21" y="154"/>
                </a:cxn>
                <a:cxn ang="0">
                  <a:pos x="11" y="173"/>
                </a:cxn>
                <a:cxn ang="0">
                  <a:pos x="4" y="194"/>
                </a:cxn>
                <a:cxn ang="0">
                  <a:pos x="1" y="216"/>
                </a:cxn>
                <a:cxn ang="0">
                  <a:pos x="1" y="227"/>
                </a:cxn>
                <a:cxn ang="0">
                  <a:pos x="1" y="237"/>
                </a:cxn>
                <a:cxn ang="0">
                  <a:pos x="0" y="248"/>
                </a:cxn>
                <a:cxn ang="0">
                  <a:pos x="1" y="259"/>
                </a:cxn>
                <a:cxn ang="0">
                  <a:pos x="1" y="270"/>
                </a:cxn>
                <a:cxn ang="0">
                  <a:pos x="1" y="281"/>
                </a:cxn>
                <a:cxn ang="0">
                  <a:pos x="1" y="292"/>
                </a:cxn>
                <a:cxn ang="0">
                  <a:pos x="1" y="302"/>
                </a:cxn>
                <a:cxn ang="0">
                  <a:pos x="1" y="313"/>
                </a:cxn>
                <a:cxn ang="0">
                  <a:pos x="2" y="324"/>
                </a:cxn>
                <a:cxn ang="0">
                  <a:pos x="27" y="337"/>
                </a:cxn>
                <a:cxn ang="0">
                  <a:pos x="46" y="337"/>
                </a:cxn>
                <a:cxn ang="0">
                  <a:pos x="64" y="331"/>
                </a:cxn>
                <a:cxn ang="0">
                  <a:pos x="82" y="322"/>
                </a:cxn>
                <a:cxn ang="0">
                  <a:pos x="100" y="311"/>
                </a:cxn>
                <a:cxn ang="0">
                  <a:pos x="117" y="299"/>
                </a:cxn>
                <a:cxn ang="0">
                  <a:pos x="135" y="290"/>
                </a:cxn>
                <a:cxn ang="0">
                  <a:pos x="152" y="284"/>
                </a:cxn>
                <a:cxn ang="0">
                  <a:pos x="169" y="283"/>
                </a:cxn>
                <a:cxn ang="0">
                  <a:pos x="186" y="291"/>
                </a:cxn>
                <a:cxn ang="0">
                  <a:pos x="201" y="305"/>
                </a:cxn>
                <a:cxn ang="0">
                  <a:pos x="207" y="315"/>
                </a:cxn>
                <a:cxn ang="0">
                  <a:pos x="212" y="326"/>
                </a:cxn>
                <a:cxn ang="0">
                  <a:pos x="215" y="336"/>
                </a:cxn>
                <a:cxn ang="0">
                  <a:pos x="218" y="347"/>
                </a:cxn>
                <a:cxn ang="0">
                  <a:pos x="220" y="357"/>
                </a:cxn>
                <a:cxn ang="0">
                  <a:pos x="224" y="366"/>
                </a:cxn>
                <a:cxn ang="0">
                  <a:pos x="229" y="374"/>
                </a:cxn>
                <a:cxn ang="0">
                  <a:pos x="236" y="381"/>
                </a:cxn>
                <a:cxn ang="0">
                  <a:pos x="246" y="387"/>
                </a:cxn>
                <a:cxn ang="0">
                  <a:pos x="257" y="391"/>
                </a:cxn>
                <a:cxn ang="0">
                  <a:pos x="260" y="391"/>
                </a:cxn>
                <a:cxn ang="0">
                  <a:pos x="263" y="392"/>
                </a:cxn>
                <a:cxn ang="0">
                  <a:pos x="266" y="392"/>
                </a:cxn>
                <a:cxn ang="0">
                  <a:pos x="269" y="392"/>
                </a:cxn>
                <a:cxn ang="0">
                  <a:pos x="272" y="392"/>
                </a:cxn>
                <a:cxn ang="0">
                  <a:pos x="275" y="392"/>
                </a:cxn>
                <a:cxn ang="0">
                  <a:pos x="278" y="392"/>
                </a:cxn>
                <a:cxn ang="0">
                  <a:pos x="281" y="391"/>
                </a:cxn>
                <a:cxn ang="0">
                  <a:pos x="284" y="391"/>
                </a:cxn>
                <a:cxn ang="0">
                  <a:pos x="287" y="391"/>
                </a:cxn>
              </a:cxnLst>
              <a:rect l="0" t="0" r="r" b="b"/>
              <a:pathLst>
                <a:path w="288" h="393">
                  <a:moveTo>
                    <a:pt x="57" y="0"/>
                  </a:moveTo>
                  <a:lnTo>
                    <a:pt x="66" y="17"/>
                  </a:lnTo>
                  <a:lnTo>
                    <a:pt x="69" y="25"/>
                  </a:lnTo>
                  <a:lnTo>
                    <a:pt x="71" y="33"/>
                  </a:lnTo>
                  <a:lnTo>
                    <a:pt x="72" y="40"/>
                  </a:lnTo>
                  <a:lnTo>
                    <a:pt x="73" y="47"/>
                  </a:lnTo>
                  <a:lnTo>
                    <a:pt x="73" y="54"/>
                  </a:lnTo>
                  <a:lnTo>
                    <a:pt x="73" y="61"/>
                  </a:lnTo>
                  <a:lnTo>
                    <a:pt x="71" y="67"/>
                  </a:lnTo>
                  <a:lnTo>
                    <a:pt x="70" y="73"/>
                  </a:lnTo>
                  <a:lnTo>
                    <a:pt x="68" y="79"/>
                  </a:lnTo>
                  <a:lnTo>
                    <a:pt x="65" y="85"/>
                  </a:lnTo>
                  <a:lnTo>
                    <a:pt x="63" y="91"/>
                  </a:lnTo>
                  <a:lnTo>
                    <a:pt x="59" y="97"/>
                  </a:lnTo>
                  <a:lnTo>
                    <a:pt x="56" y="103"/>
                  </a:lnTo>
                  <a:lnTo>
                    <a:pt x="53" y="109"/>
                  </a:lnTo>
                  <a:lnTo>
                    <a:pt x="49" y="114"/>
                  </a:lnTo>
                  <a:lnTo>
                    <a:pt x="45" y="119"/>
                  </a:lnTo>
                  <a:lnTo>
                    <a:pt x="41" y="125"/>
                  </a:lnTo>
                  <a:lnTo>
                    <a:pt x="37" y="131"/>
                  </a:lnTo>
                  <a:lnTo>
                    <a:pt x="33" y="137"/>
                  </a:lnTo>
                  <a:lnTo>
                    <a:pt x="29" y="142"/>
                  </a:lnTo>
                  <a:lnTo>
                    <a:pt x="25" y="148"/>
                  </a:lnTo>
                  <a:lnTo>
                    <a:pt x="21" y="154"/>
                  </a:lnTo>
                  <a:lnTo>
                    <a:pt x="17" y="160"/>
                  </a:lnTo>
                  <a:lnTo>
                    <a:pt x="14" y="167"/>
                  </a:lnTo>
                  <a:lnTo>
                    <a:pt x="11" y="173"/>
                  </a:lnTo>
                  <a:lnTo>
                    <a:pt x="8" y="180"/>
                  </a:lnTo>
                  <a:lnTo>
                    <a:pt x="6" y="187"/>
                  </a:lnTo>
                  <a:lnTo>
                    <a:pt x="4" y="194"/>
                  </a:lnTo>
                  <a:lnTo>
                    <a:pt x="3" y="201"/>
                  </a:lnTo>
                  <a:lnTo>
                    <a:pt x="2" y="209"/>
                  </a:lnTo>
                  <a:lnTo>
                    <a:pt x="1" y="216"/>
                  </a:lnTo>
                  <a:lnTo>
                    <a:pt x="1" y="220"/>
                  </a:lnTo>
                  <a:lnTo>
                    <a:pt x="1" y="223"/>
                  </a:lnTo>
                  <a:lnTo>
                    <a:pt x="1" y="227"/>
                  </a:lnTo>
                  <a:lnTo>
                    <a:pt x="1" y="230"/>
                  </a:lnTo>
                  <a:lnTo>
                    <a:pt x="1" y="234"/>
                  </a:lnTo>
                  <a:lnTo>
                    <a:pt x="1" y="237"/>
                  </a:lnTo>
                  <a:lnTo>
                    <a:pt x="0" y="241"/>
                  </a:lnTo>
                  <a:lnTo>
                    <a:pt x="0" y="245"/>
                  </a:lnTo>
                  <a:lnTo>
                    <a:pt x="0" y="248"/>
                  </a:lnTo>
                  <a:lnTo>
                    <a:pt x="0" y="252"/>
                  </a:lnTo>
                  <a:lnTo>
                    <a:pt x="0" y="255"/>
                  </a:lnTo>
                  <a:lnTo>
                    <a:pt x="1" y="259"/>
                  </a:lnTo>
                  <a:lnTo>
                    <a:pt x="1" y="263"/>
                  </a:lnTo>
                  <a:lnTo>
                    <a:pt x="1" y="267"/>
                  </a:lnTo>
                  <a:lnTo>
                    <a:pt x="1" y="270"/>
                  </a:lnTo>
                  <a:lnTo>
                    <a:pt x="1" y="274"/>
                  </a:lnTo>
                  <a:lnTo>
                    <a:pt x="1" y="277"/>
                  </a:lnTo>
                  <a:lnTo>
                    <a:pt x="1" y="281"/>
                  </a:lnTo>
                  <a:lnTo>
                    <a:pt x="1" y="285"/>
                  </a:lnTo>
                  <a:lnTo>
                    <a:pt x="1" y="288"/>
                  </a:lnTo>
                  <a:lnTo>
                    <a:pt x="1" y="292"/>
                  </a:lnTo>
                  <a:lnTo>
                    <a:pt x="1" y="295"/>
                  </a:lnTo>
                  <a:lnTo>
                    <a:pt x="1" y="299"/>
                  </a:lnTo>
                  <a:lnTo>
                    <a:pt x="1" y="302"/>
                  </a:lnTo>
                  <a:lnTo>
                    <a:pt x="1" y="306"/>
                  </a:lnTo>
                  <a:lnTo>
                    <a:pt x="1" y="309"/>
                  </a:lnTo>
                  <a:lnTo>
                    <a:pt x="1" y="313"/>
                  </a:lnTo>
                  <a:lnTo>
                    <a:pt x="1" y="317"/>
                  </a:lnTo>
                  <a:lnTo>
                    <a:pt x="1" y="320"/>
                  </a:lnTo>
                  <a:lnTo>
                    <a:pt x="2" y="324"/>
                  </a:lnTo>
                  <a:lnTo>
                    <a:pt x="15" y="332"/>
                  </a:lnTo>
                  <a:lnTo>
                    <a:pt x="21" y="335"/>
                  </a:lnTo>
                  <a:lnTo>
                    <a:pt x="27" y="337"/>
                  </a:lnTo>
                  <a:lnTo>
                    <a:pt x="33" y="337"/>
                  </a:lnTo>
                  <a:lnTo>
                    <a:pt x="39" y="337"/>
                  </a:lnTo>
                  <a:lnTo>
                    <a:pt x="46" y="337"/>
                  </a:lnTo>
                  <a:lnTo>
                    <a:pt x="52" y="336"/>
                  </a:lnTo>
                  <a:lnTo>
                    <a:pt x="58" y="334"/>
                  </a:lnTo>
                  <a:lnTo>
                    <a:pt x="64" y="331"/>
                  </a:lnTo>
                  <a:lnTo>
                    <a:pt x="70" y="329"/>
                  </a:lnTo>
                  <a:lnTo>
                    <a:pt x="76" y="326"/>
                  </a:lnTo>
                  <a:lnTo>
                    <a:pt x="82" y="322"/>
                  </a:lnTo>
                  <a:lnTo>
                    <a:pt x="88" y="319"/>
                  </a:lnTo>
                  <a:lnTo>
                    <a:pt x="94" y="315"/>
                  </a:lnTo>
                  <a:lnTo>
                    <a:pt x="100" y="311"/>
                  </a:lnTo>
                  <a:lnTo>
                    <a:pt x="105" y="307"/>
                  </a:lnTo>
                  <a:lnTo>
                    <a:pt x="111" y="303"/>
                  </a:lnTo>
                  <a:lnTo>
                    <a:pt x="117" y="299"/>
                  </a:lnTo>
                  <a:lnTo>
                    <a:pt x="123" y="296"/>
                  </a:lnTo>
                  <a:lnTo>
                    <a:pt x="129" y="293"/>
                  </a:lnTo>
                  <a:lnTo>
                    <a:pt x="135" y="290"/>
                  </a:lnTo>
                  <a:lnTo>
                    <a:pt x="140" y="287"/>
                  </a:lnTo>
                  <a:lnTo>
                    <a:pt x="146" y="285"/>
                  </a:lnTo>
                  <a:lnTo>
                    <a:pt x="152" y="284"/>
                  </a:lnTo>
                  <a:lnTo>
                    <a:pt x="157" y="283"/>
                  </a:lnTo>
                  <a:lnTo>
                    <a:pt x="163" y="283"/>
                  </a:lnTo>
                  <a:lnTo>
                    <a:pt x="169" y="283"/>
                  </a:lnTo>
                  <a:lnTo>
                    <a:pt x="175" y="285"/>
                  </a:lnTo>
                  <a:lnTo>
                    <a:pt x="180" y="287"/>
                  </a:lnTo>
                  <a:lnTo>
                    <a:pt x="186" y="291"/>
                  </a:lnTo>
                  <a:lnTo>
                    <a:pt x="192" y="295"/>
                  </a:lnTo>
                  <a:lnTo>
                    <a:pt x="198" y="302"/>
                  </a:lnTo>
                  <a:lnTo>
                    <a:pt x="201" y="305"/>
                  </a:lnTo>
                  <a:lnTo>
                    <a:pt x="203" y="309"/>
                  </a:lnTo>
                  <a:lnTo>
                    <a:pt x="206" y="312"/>
                  </a:lnTo>
                  <a:lnTo>
                    <a:pt x="207" y="315"/>
                  </a:lnTo>
                  <a:lnTo>
                    <a:pt x="209" y="319"/>
                  </a:lnTo>
                  <a:lnTo>
                    <a:pt x="211" y="322"/>
                  </a:lnTo>
                  <a:lnTo>
                    <a:pt x="212" y="326"/>
                  </a:lnTo>
                  <a:lnTo>
                    <a:pt x="213" y="329"/>
                  </a:lnTo>
                  <a:lnTo>
                    <a:pt x="214" y="333"/>
                  </a:lnTo>
                  <a:lnTo>
                    <a:pt x="215" y="336"/>
                  </a:lnTo>
                  <a:lnTo>
                    <a:pt x="216" y="340"/>
                  </a:lnTo>
                  <a:lnTo>
                    <a:pt x="217" y="343"/>
                  </a:lnTo>
                  <a:lnTo>
                    <a:pt x="218" y="347"/>
                  </a:lnTo>
                  <a:lnTo>
                    <a:pt x="219" y="350"/>
                  </a:lnTo>
                  <a:lnTo>
                    <a:pt x="219" y="353"/>
                  </a:lnTo>
                  <a:lnTo>
                    <a:pt x="220" y="357"/>
                  </a:lnTo>
                  <a:lnTo>
                    <a:pt x="221" y="360"/>
                  </a:lnTo>
                  <a:lnTo>
                    <a:pt x="222" y="363"/>
                  </a:lnTo>
                  <a:lnTo>
                    <a:pt x="224" y="366"/>
                  </a:lnTo>
                  <a:lnTo>
                    <a:pt x="225" y="369"/>
                  </a:lnTo>
                  <a:lnTo>
                    <a:pt x="227" y="371"/>
                  </a:lnTo>
                  <a:lnTo>
                    <a:pt x="229" y="374"/>
                  </a:lnTo>
                  <a:lnTo>
                    <a:pt x="231" y="377"/>
                  </a:lnTo>
                  <a:lnTo>
                    <a:pt x="233" y="379"/>
                  </a:lnTo>
                  <a:lnTo>
                    <a:pt x="236" y="381"/>
                  </a:lnTo>
                  <a:lnTo>
                    <a:pt x="239" y="383"/>
                  </a:lnTo>
                  <a:lnTo>
                    <a:pt x="243" y="385"/>
                  </a:lnTo>
                  <a:lnTo>
                    <a:pt x="246" y="387"/>
                  </a:lnTo>
                  <a:lnTo>
                    <a:pt x="251" y="389"/>
                  </a:lnTo>
                  <a:lnTo>
                    <a:pt x="255" y="391"/>
                  </a:lnTo>
                  <a:lnTo>
                    <a:pt x="257" y="391"/>
                  </a:lnTo>
                  <a:lnTo>
                    <a:pt x="258" y="391"/>
                  </a:lnTo>
                  <a:lnTo>
                    <a:pt x="259" y="391"/>
                  </a:lnTo>
                  <a:lnTo>
                    <a:pt x="260" y="391"/>
                  </a:lnTo>
                  <a:lnTo>
                    <a:pt x="261" y="392"/>
                  </a:lnTo>
                  <a:lnTo>
                    <a:pt x="262" y="392"/>
                  </a:lnTo>
                  <a:lnTo>
                    <a:pt x="263" y="392"/>
                  </a:lnTo>
                  <a:lnTo>
                    <a:pt x="264" y="392"/>
                  </a:lnTo>
                  <a:lnTo>
                    <a:pt x="265" y="392"/>
                  </a:lnTo>
                  <a:lnTo>
                    <a:pt x="266" y="392"/>
                  </a:lnTo>
                  <a:lnTo>
                    <a:pt x="267" y="392"/>
                  </a:lnTo>
                  <a:lnTo>
                    <a:pt x="268" y="392"/>
                  </a:lnTo>
                  <a:lnTo>
                    <a:pt x="269" y="392"/>
                  </a:lnTo>
                  <a:lnTo>
                    <a:pt x="270" y="392"/>
                  </a:lnTo>
                  <a:lnTo>
                    <a:pt x="271" y="392"/>
                  </a:lnTo>
                  <a:lnTo>
                    <a:pt x="272" y="392"/>
                  </a:lnTo>
                  <a:lnTo>
                    <a:pt x="273" y="392"/>
                  </a:lnTo>
                  <a:lnTo>
                    <a:pt x="274" y="392"/>
                  </a:lnTo>
                  <a:lnTo>
                    <a:pt x="275" y="392"/>
                  </a:lnTo>
                  <a:lnTo>
                    <a:pt x="276" y="392"/>
                  </a:lnTo>
                  <a:lnTo>
                    <a:pt x="277" y="392"/>
                  </a:lnTo>
                  <a:lnTo>
                    <a:pt x="278" y="392"/>
                  </a:lnTo>
                  <a:lnTo>
                    <a:pt x="279" y="392"/>
                  </a:lnTo>
                  <a:lnTo>
                    <a:pt x="280" y="392"/>
                  </a:lnTo>
                  <a:lnTo>
                    <a:pt x="281" y="391"/>
                  </a:lnTo>
                  <a:lnTo>
                    <a:pt x="282" y="391"/>
                  </a:lnTo>
                  <a:lnTo>
                    <a:pt x="283" y="391"/>
                  </a:lnTo>
                  <a:lnTo>
                    <a:pt x="284" y="391"/>
                  </a:lnTo>
                  <a:lnTo>
                    <a:pt x="285" y="391"/>
                  </a:lnTo>
                  <a:lnTo>
                    <a:pt x="286" y="391"/>
                  </a:lnTo>
                  <a:lnTo>
                    <a:pt x="287" y="391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55" name="Freeform 55"/>
            <p:cNvSpPr>
              <a:spLocks/>
            </p:cNvSpPr>
            <p:nvPr/>
          </p:nvSpPr>
          <p:spPr bwMode="auto">
            <a:xfrm>
              <a:off x="3291" y="1272"/>
              <a:ext cx="302" cy="18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15"/>
                </a:cxn>
                <a:cxn ang="0">
                  <a:pos x="12" y="22"/>
                </a:cxn>
                <a:cxn ang="0">
                  <a:pos x="16" y="28"/>
                </a:cxn>
                <a:cxn ang="0">
                  <a:pos x="21" y="33"/>
                </a:cxn>
                <a:cxn ang="0">
                  <a:pos x="26" y="38"/>
                </a:cxn>
                <a:cxn ang="0">
                  <a:pos x="32" y="43"/>
                </a:cxn>
                <a:cxn ang="0">
                  <a:pos x="37" y="47"/>
                </a:cxn>
                <a:cxn ang="0">
                  <a:pos x="43" y="51"/>
                </a:cxn>
                <a:cxn ang="0">
                  <a:pos x="49" y="54"/>
                </a:cxn>
                <a:cxn ang="0">
                  <a:pos x="55" y="57"/>
                </a:cxn>
                <a:cxn ang="0">
                  <a:pos x="62" y="60"/>
                </a:cxn>
                <a:cxn ang="0">
                  <a:pos x="68" y="63"/>
                </a:cxn>
                <a:cxn ang="0">
                  <a:pos x="75" y="65"/>
                </a:cxn>
                <a:cxn ang="0">
                  <a:pos x="81" y="68"/>
                </a:cxn>
                <a:cxn ang="0">
                  <a:pos x="88" y="70"/>
                </a:cxn>
                <a:cxn ang="0">
                  <a:pos x="94" y="72"/>
                </a:cxn>
                <a:cxn ang="0">
                  <a:pos x="101" y="74"/>
                </a:cxn>
                <a:cxn ang="0">
                  <a:pos x="108" y="76"/>
                </a:cxn>
                <a:cxn ang="0">
                  <a:pos x="114" y="78"/>
                </a:cxn>
                <a:cxn ang="0">
                  <a:pos x="121" y="80"/>
                </a:cxn>
                <a:cxn ang="0">
                  <a:pos x="127" y="83"/>
                </a:cxn>
                <a:cxn ang="0">
                  <a:pos x="134" y="86"/>
                </a:cxn>
                <a:cxn ang="0">
                  <a:pos x="140" y="88"/>
                </a:cxn>
                <a:cxn ang="0">
                  <a:pos x="146" y="92"/>
                </a:cxn>
                <a:cxn ang="0">
                  <a:pos x="152" y="95"/>
                </a:cxn>
                <a:cxn ang="0">
                  <a:pos x="157" y="98"/>
                </a:cxn>
                <a:cxn ang="0">
                  <a:pos x="163" y="103"/>
                </a:cxn>
                <a:cxn ang="0">
                  <a:pos x="168" y="107"/>
                </a:cxn>
                <a:cxn ang="0">
                  <a:pos x="173" y="112"/>
                </a:cxn>
                <a:cxn ang="0">
                  <a:pos x="178" y="118"/>
                </a:cxn>
                <a:cxn ang="0">
                  <a:pos x="183" y="124"/>
                </a:cxn>
                <a:cxn ang="0">
                  <a:pos x="187" y="131"/>
                </a:cxn>
                <a:cxn ang="0">
                  <a:pos x="190" y="134"/>
                </a:cxn>
                <a:cxn ang="0">
                  <a:pos x="193" y="138"/>
                </a:cxn>
                <a:cxn ang="0">
                  <a:pos x="196" y="141"/>
                </a:cxn>
                <a:cxn ang="0">
                  <a:pos x="199" y="145"/>
                </a:cxn>
                <a:cxn ang="0">
                  <a:pos x="202" y="148"/>
                </a:cxn>
                <a:cxn ang="0">
                  <a:pos x="205" y="151"/>
                </a:cxn>
                <a:cxn ang="0">
                  <a:pos x="209" y="154"/>
                </a:cxn>
                <a:cxn ang="0">
                  <a:pos x="212" y="157"/>
                </a:cxn>
                <a:cxn ang="0">
                  <a:pos x="215" y="159"/>
                </a:cxn>
                <a:cxn ang="0">
                  <a:pos x="219" y="162"/>
                </a:cxn>
                <a:cxn ang="0">
                  <a:pos x="223" y="164"/>
                </a:cxn>
                <a:cxn ang="0">
                  <a:pos x="227" y="166"/>
                </a:cxn>
                <a:cxn ang="0">
                  <a:pos x="230" y="169"/>
                </a:cxn>
                <a:cxn ang="0">
                  <a:pos x="234" y="170"/>
                </a:cxn>
                <a:cxn ang="0">
                  <a:pos x="238" y="172"/>
                </a:cxn>
                <a:cxn ang="0">
                  <a:pos x="242" y="174"/>
                </a:cxn>
                <a:cxn ang="0">
                  <a:pos x="246" y="175"/>
                </a:cxn>
                <a:cxn ang="0">
                  <a:pos x="250" y="176"/>
                </a:cxn>
                <a:cxn ang="0">
                  <a:pos x="254" y="177"/>
                </a:cxn>
                <a:cxn ang="0">
                  <a:pos x="258" y="178"/>
                </a:cxn>
                <a:cxn ang="0">
                  <a:pos x="262" y="178"/>
                </a:cxn>
                <a:cxn ang="0">
                  <a:pos x="267" y="179"/>
                </a:cxn>
                <a:cxn ang="0">
                  <a:pos x="271" y="179"/>
                </a:cxn>
                <a:cxn ang="0">
                  <a:pos x="275" y="178"/>
                </a:cxn>
                <a:cxn ang="0">
                  <a:pos x="279" y="178"/>
                </a:cxn>
                <a:cxn ang="0">
                  <a:pos x="283" y="177"/>
                </a:cxn>
                <a:cxn ang="0">
                  <a:pos x="288" y="176"/>
                </a:cxn>
                <a:cxn ang="0">
                  <a:pos x="292" y="175"/>
                </a:cxn>
                <a:cxn ang="0">
                  <a:pos x="297" y="173"/>
                </a:cxn>
                <a:cxn ang="0">
                  <a:pos x="301" y="172"/>
                </a:cxn>
              </a:cxnLst>
              <a:rect l="0" t="0" r="r" b="b"/>
              <a:pathLst>
                <a:path w="302" h="180">
                  <a:moveTo>
                    <a:pt x="0" y="0"/>
                  </a:moveTo>
                  <a:lnTo>
                    <a:pt x="7" y="15"/>
                  </a:lnTo>
                  <a:lnTo>
                    <a:pt x="12" y="22"/>
                  </a:lnTo>
                  <a:lnTo>
                    <a:pt x="16" y="28"/>
                  </a:lnTo>
                  <a:lnTo>
                    <a:pt x="21" y="33"/>
                  </a:lnTo>
                  <a:lnTo>
                    <a:pt x="26" y="38"/>
                  </a:lnTo>
                  <a:lnTo>
                    <a:pt x="32" y="43"/>
                  </a:lnTo>
                  <a:lnTo>
                    <a:pt x="37" y="47"/>
                  </a:lnTo>
                  <a:lnTo>
                    <a:pt x="43" y="51"/>
                  </a:lnTo>
                  <a:lnTo>
                    <a:pt x="49" y="54"/>
                  </a:lnTo>
                  <a:lnTo>
                    <a:pt x="55" y="57"/>
                  </a:lnTo>
                  <a:lnTo>
                    <a:pt x="62" y="60"/>
                  </a:lnTo>
                  <a:lnTo>
                    <a:pt x="68" y="63"/>
                  </a:lnTo>
                  <a:lnTo>
                    <a:pt x="75" y="65"/>
                  </a:lnTo>
                  <a:lnTo>
                    <a:pt x="81" y="68"/>
                  </a:lnTo>
                  <a:lnTo>
                    <a:pt x="88" y="70"/>
                  </a:lnTo>
                  <a:lnTo>
                    <a:pt x="94" y="72"/>
                  </a:lnTo>
                  <a:lnTo>
                    <a:pt x="101" y="74"/>
                  </a:lnTo>
                  <a:lnTo>
                    <a:pt x="108" y="76"/>
                  </a:lnTo>
                  <a:lnTo>
                    <a:pt x="114" y="78"/>
                  </a:lnTo>
                  <a:lnTo>
                    <a:pt x="121" y="80"/>
                  </a:lnTo>
                  <a:lnTo>
                    <a:pt x="127" y="83"/>
                  </a:lnTo>
                  <a:lnTo>
                    <a:pt x="134" y="86"/>
                  </a:lnTo>
                  <a:lnTo>
                    <a:pt x="140" y="88"/>
                  </a:lnTo>
                  <a:lnTo>
                    <a:pt x="146" y="92"/>
                  </a:lnTo>
                  <a:lnTo>
                    <a:pt x="152" y="95"/>
                  </a:lnTo>
                  <a:lnTo>
                    <a:pt x="157" y="98"/>
                  </a:lnTo>
                  <a:lnTo>
                    <a:pt x="163" y="103"/>
                  </a:lnTo>
                  <a:lnTo>
                    <a:pt x="168" y="107"/>
                  </a:lnTo>
                  <a:lnTo>
                    <a:pt x="173" y="112"/>
                  </a:lnTo>
                  <a:lnTo>
                    <a:pt x="178" y="118"/>
                  </a:lnTo>
                  <a:lnTo>
                    <a:pt x="183" y="124"/>
                  </a:lnTo>
                  <a:lnTo>
                    <a:pt x="187" y="131"/>
                  </a:lnTo>
                  <a:lnTo>
                    <a:pt x="190" y="134"/>
                  </a:lnTo>
                  <a:lnTo>
                    <a:pt x="193" y="138"/>
                  </a:lnTo>
                  <a:lnTo>
                    <a:pt x="196" y="141"/>
                  </a:lnTo>
                  <a:lnTo>
                    <a:pt x="199" y="145"/>
                  </a:lnTo>
                  <a:lnTo>
                    <a:pt x="202" y="148"/>
                  </a:lnTo>
                  <a:lnTo>
                    <a:pt x="205" y="151"/>
                  </a:lnTo>
                  <a:lnTo>
                    <a:pt x="209" y="154"/>
                  </a:lnTo>
                  <a:lnTo>
                    <a:pt x="212" y="157"/>
                  </a:lnTo>
                  <a:lnTo>
                    <a:pt x="215" y="159"/>
                  </a:lnTo>
                  <a:lnTo>
                    <a:pt x="219" y="162"/>
                  </a:lnTo>
                  <a:lnTo>
                    <a:pt x="223" y="164"/>
                  </a:lnTo>
                  <a:lnTo>
                    <a:pt x="227" y="166"/>
                  </a:lnTo>
                  <a:lnTo>
                    <a:pt x="230" y="169"/>
                  </a:lnTo>
                  <a:lnTo>
                    <a:pt x="234" y="170"/>
                  </a:lnTo>
                  <a:lnTo>
                    <a:pt x="238" y="172"/>
                  </a:lnTo>
                  <a:lnTo>
                    <a:pt x="242" y="174"/>
                  </a:lnTo>
                  <a:lnTo>
                    <a:pt x="246" y="175"/>
                  </a:lnTo>
                  <a:lnTo>
                    <a:pt x="250" y="176"/>
                  </a:lnTo>
                  <a:lnTo>
                    <a:pt x="254" y="177"/>
                  </a:lnTo>
                  <a:lnTo>
                    <a:pt x="258" y="178"/>
                  </a:lnTo>
                  <a:lnTo>
                    <a:pt x="262" y="178"/>
                  </a:lnTo>
                  <a:lnTo>
                    <a:pt x="267" y="179"/>
                  </a:lnTo>
                  <a:lnTo>
                    <a:pt x="271" y="179"/>
                  </a:lnTo>
                  <a:lnTo>
                    <a:pt x="275" y="178"/>
                  </a:lnTo>
                  <a:lnTo>
                    <a:pt x="279" y="178"/>
                  </a:lnTo>
                  <a:lnTo>
                    <a:pt x="283" y="177"/>
                  </a:lnTo>
                  <a:lnTo>
                    <a:pt x="288" y="176"/>
                  </a:lnTo>
                  <a:lnTo>
                    <a:pt x="292" y="175"/>
                  </a:lnTo>
                  <a:lnTo>
                    <a:pt x="297" y="173"/>
                  </a:lnTo>
                  <a:lnTo>
                    <a:pt x="301" y="172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56" name="Freeform 56"/>
            <p:cNvSpPr>
              <a:spLocks/>
            </p:cNvSpPr>
            <p:nvPr/>
          </p:nvSpPr>
          <p:spPr bwMode="auto">
            <a:xfrm>
              <a:off x="3339" y="1444"/>
              <a:ext cx="190" cy="88"/>
            </a:xfrm>
            <a:custGeom>
              <a:avLst/>
              <a:gdLst/>
              <a:ahLst/>
              <a:cxnLst>
                <a:cxn ang="0">
                  <a:pos x="182" y="0"/>
                </a:cxn>
                <a:cxn ang="0">
                  <a:pos x="189" y="28"/>
                </a:cxn>
                <a:cxn ang="0">
                  <a:pos x="189" y="40"/>
                </a:cxn>
                <a:cxn ang="0">
                  <a:pos x="189" y="51"/>
                </a:cxn>
                <a:cxn ang="0">
                  <a:pos x="188" y="60"/>
                </a:cxn>
                <a:cxn ang="0">
                  <a:pos x="186" y="67"/>
                </a:cxn>
                <a:cxn ang="0">
                  <a:pos x="183" y="73"/>
                </a:cxn>
                <a:cxn ang="0">
                  <a:pos x="179" y="78"/>
                </a:cxn>
                <a:cxn ang="0">
                  <a:pos x="173" y="82"/>
                </a:cxn>
                <a:cxn ang="0">
                  <a:pos x="167" y="84"/>
                </a:cxn>
                <a:cxn ang="0">
                  <a:pos x="161" y="86"/>
                </a:cxn>
                <a:cxn ang="0">
                  <a:pos x="153" y="87"/>
                </a:cxn>
                <a:cxn ang="0">
                  <a:pos x="146" y="87"/>
                </a:cxn>
                <a:cxn ang="0">
                  <a:pos x="137" y="86"/>
                </a:cxn>
                <a:cxn ang="0">
                  <a:pos x="129" y="85"/>
                </a:cxn>
                <a:cxn ang="0">
                  <a:pos x="120" y="83"/>
                </a:cxn>
                <a:cxn ang="0">
                  <a:pos x="111" y="81"/>
                </a:cxn>
                <a:cxn ang="0">
                  <a:pos x="101" y="78"/>
                </a:cxn>
                <a:cxn ang="0">
                  <a:pos x="92" y="75"/>
                </a:cxn>
                <a:cxn ang="0">
                  <a:pos x="83" y="72"/>
                </a:cxn>
                <a:cxn ang="0">
                  <a:pos x="73" y="68"/>
                </a:cxn>
                <a:cxn ang="0">
                  <a:pos x="65" y="65"/>
                </a:cxn>
                <a:cxn ang="0">
                  <a:pos x="55" y="62"/>
                </a:cxn>
                <a:cxn ang="0">
                  <a:pos x="47" y="58"/>
                </a:cxn>
                <a:cxn ang="0">
                  <a:pos x="39" y="55"/>
                </a:cxn>
                <a:cxn ang="0">
                  <a:pos x="31" y="52"/>
                </a:cxn>
                <a:cxn ang="0">
                  <a:pos x="24" y="50"/>
                </a:cxn>
                <a:cxn ang="0">
                  <a:pos x="18" y="48"/>
                </a:cxn>
                <a:cxn ang="0">
                  <a:pos x="12" y="47"/>
                </a:cxn>
                <a:cxn ang="0">
                  <a:pos x="7" y="46"/>
                </a:cxn>
                <a:cxn ang="0">
                  <a:pos x="3" y="46"/>
                </a:cxn>
                <a:cxn ang="0">
                  <a:pos x="0" y="47"/>
                </a:cxn>
              </a:cxnLst>
              <a:rect l="0" t="0" r="r" b="b"/>
              <a:pathLst>
                <a:path w="190" h="88">
                  <a:moveTo>
                    <a:pt x="182" y="0"/>
                  </a:moveTo>
                  <a:lnTo>
                    <a:pt x="189" y="28"/>
                  </a:lnTo>
                  <a:lnTo>
                    <a:pt x="189" y="40"/>
                  </a:lnTo>
                  <a:lnTo>
                    <a:pt x="189" y="51"/>
                  </a:lnTo>
                  <a:lnTo>
                    <a:pt x="188" y="60"/>
                  </a:lnTo>
                  <a:lnTo>
                    <a:pt x="186" y="67"/>
                  </a:lnTo>
                  <a:lnTo>
                    <a:pt x="183" y="73"/>
                  </a:lnTo>
                  <a:lnTo>
                    <a:pt x="179" y="78"/>
                  </a:lnTo>
                  <a:lnTo>
                    <a:pt x="173" y="82"/>
                  </a:lnTo>
                  <a:lnTo>
                    <a:pt x="167" y="84"/>
                  </a:lnTo>
                  <a:lnTo>
                    <a:pt x="161" y="86"/>
                  </a:lnTo>
                  <a:lnTo>
                    <a:pt x="153" y="87"/>
                  </a:lnTo>
                  <a:lnTo>
                    <a:pt x="146" y="87"/>
                  </a:lnTo>
                  <a:lnTo>
                    <a:pt x="137" y="86"/>
                  </a:lnTo>
                  <a:lnTo>
                    <a:pt x="129" y="85"/>
                  </a:lnTo>
                  <a:lnTo>
                    <a:pt x="120" y="83"/>
                  </a:lnTo>
                  <a:lnTo>
                    <a:pt x="111" y="81"/>
                  </a:lnTo>
                  <a:lnTo>
                    <a:pt x="101" y="78"/>
                  </a:lnTo>
                  <a:lnTo>
                    <a:pt x="92" y="75"/>
                  </a:lnTo>
                  <a:lnTo>
                    <a:pt x="83" y="72"/>
                  </a:lnTo>
                  <a:lnTo>
                    <a:pt x="73" y="68"/>
                  </a:lnTo>
                  <a:lnTo>
                    <a:pt x="65" y="65"/>
                  </a:lnTo>
                  <a:lnTo>
                    <a:pt x="55" y="62"/>
                  </a:lnTo>
                  <a:lnTo>
                    <a:pt x="47" y="58"/>
                  </a:lnTo>
                  <a:lnTo>
                    <a:pt x="39" y="55"/>
                  </a:lnTo>
                  <a:lnTo>
                    <a:pt x="31" y="52"/>
                  </a:lnTo>
                  <a:lnTo>
                    <a:pt x="24" y="50"/>
                  </a:lnTo>
                  <a:lnTo>
                    <a:pt x="18" y="48"/>
                  </a:lnTo>
                  <a:lnTo>
                    <a:pt x="12" y="47"/>
                  </a:lnTo>
                  <a:lnTo>
                    <a:pt x="7" y="46"/>
                  </a:lnTo>
                  <a:lnTo>
                    <a:pt x="3" y="46"/>
                  </a:lnTo>
                  <a:lnTo>
                    <a:pt x="0" y="47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57" name="Freeform 57"/>
            <p:cNvSpPr>
              <a:spLocks/>
            </p:cNvSpPr>
            <p:nvPr/>
          </p:nvSpPr>
          <p:spPr bwMode="auto">
            <a:xfrm>
              <a:off x="3719" y="1471"/>
              <a:ext cx="223" cy="212"/>
            </a:xfrm>
            <a:custGeom>
              <a:avLst/>
              <a:gdLst/>
              <a:ahLst/>
              <a:cxnLst>
                <a:cxn ang="0">
                  <a:pos x="222" y="211"/>
                </a:cxn>
                <a:cxn ang="0">
                  <a:pos x="213" y="208"/>
                </a:cxn>
                <a:cxn ang="0">
                  <a:pos x="209" y="206"/>
                </a:cxn>
                <a:cxn ang="0">
                  <a:pos x="206" y="203"/>
                </a:cxn>
                <a:cxn ang="0">
                  <a:pos x="202" y="200"/>
                </a:cxn>
                <a:cxn ang="0">
                  <a:pos x="199" y="196"/>
                </a:cxn>
                <a:cxn ang="0">
                  <a:pos x="196" y="192"/>
                </a:cxn>
                <a:cxn ang="0">
                  <a:pos x="193" y="188"/>
                </a:cxn>
                <a:cxn ang="0">
                  <a:pos x="191" y="183"/>
                </a:cxn>
                <a:cxn ang="0">
                  <a:pos x="188" y="179"/>
                </a:cxn>
                <a:cxn ang="0">
                  <a:pos x="185" y="173"/>
                </a:cxn>
                <a:cxn ang="0">
                  <a:pos x="183" y="168"/>
                </a:cxn>
                <a:cxn ang="0">
                  <a:pos x="181" y="163"/>
                </a:cxn>
                <a:cxn ang="0">
                  <a:pos x="179" y="157"/>
                </a:cxn>
                <a:cxn ang="0">
                  <a:pos x="177" y="151"/>
                </a:cxn>
                <a:cxn ang="0">
                  <a:pos x="174" y="145"/>
                </a:cxn>
                <a:cxn ang="0">
                  <a:pos x="172" y="139"/>
                </a:cxn>
                <a:cxn ang="0">
                  <a:pos x="170" y="133"/>
                </a:cxn>
                <a:cxn ang="0">
                  <a:pos x="168" y="126"/>
                </a:cxn>
                <a:cxn ang="0">
                  <a:pos x="165" y="120"/>
                </a:cxn>
                <a:cxn ang="0">
                  <a:pos x="163" y="114"/>
                </a:cxn>
                <a:cxn ang="0">
                  <a:pos x="161" y="108"/>
                </a:cxn>
                <a:cxn ang="0">
                  <a:pos x="158" y="102"/>
                </a:cxn>
                <a:cxn ang="0">
                  <a:pos x="155" y="96"/>
                </a:cxn>
                <a:cxn ang="0">
                  <a:pos x="152" y="91"/>
                </a:cxn>
                <a:cxn ang="0">
                  <a:pos x="149" y="85"/>
                </a:cxn>
                <a:cxn ang="0">
                  <a:pos x="146" y="80"/>
                </a:cxn>
                <a:cxn ang="0">
                  <a:pos x="143" y="75"/>
                </a:cxn>
                <a:cxn ang="0">
                  <a:pos x="139" y="71"/>
                </a:cxn>
                <a:cxn ang="0">
                  <a:pos x="135" y="66"/>
                </a:cxn>
                <a:cxn ang="0">
                  <a:pos x="131" y="62"/>
                </a:cxn>
                <a:cxn ang="0">
                  <a:pos x="127" y="59"/>
                </a:cxn>
                <a:cxn ang="0">
                  <a:pos x="119" y="53"/>
                </a:cxn>
                <a:cxn ang="0">
                  <a:pos x="115" y="49"/>
                </a:cxn>
                <a:cxn ang="0">
                  <a:pos x="111" y="47"/>
                </a:cxn>
                <a:cxn ang="0">
                  <a:pos x="107" y="44"/>
                </a:cxn>
                <a:cxn ang="0">
                  <a:pos x="104" y="41"/>
                </a:cxn>
                <a:cxn ang="0">
                  <a:pos x="100" y="38"/>
                </a:cxn>
                <a:cxn ang="0">
                  <a:pos x="97" y="35"/>
                </a:cxn>
                <a:cxn ang="0">
                  <a:pos x="93" y="32"/>
                </a:cxn>
                <a:cxn ang="0">
                  <a:pos x="89" y="29"/>
                </a:cxn>
                <a:cxn ang="0">
                  <a:pos x="86" y="27"/>
                </a:cxn>
                <a:cxn ang="0">
                  <a:pos x="82" y="24"/>
                </a:cxn>
                <a:cxn ang="0">
                  <a:pos x="79" y="22"/>
                </a:cxn>
                <a:cxn ang="0">
                  <a:pos x="75" y="19"/>
                </a:cxn>
                <a:cxn ang="0">
                  <a:pos x="71" y="17"/>
                </a:cxn>
                <a:cxn ang="0">
                  <a:pos x="67" y="15"/>
                </a:cxn>
                <a:cxn ang="0">
                  <a:pos x="63" y="13"/>
                </a:cxn>
                <a:cxn ang="0">
                  <a:pos x="60" y="11"/>
                </a:cxn>
                <a:cxn ang="0">
                  <a:pos x="56" y="9"/>
                </a:cxn>
                <a:cxn ang="0">
                  <a:pos x="52" y="7"/>
                </a:cxn>
                <a:cxn ang="0">
                  <a:pos x="48" y="6"/>
                </a:cxn>
                <a:cxn ang="0">
                  <a:pos x="44" y="5"/>
                </a:cxn>
                <a:cxn ang="0">
                  <a:pos x="40" y="3"/>
                </a:cxn>
                <a:cxn ang="0">
                  <a:pos x="36" y="2"/>
                </a:cxn>
                <a:cxn ang="0">
                  <a:pos x="32" y="1"/>
                </a:cxn>
                <a:cxn ang="0">
                  <a:pos x="27" y="1"/>
                </a:cxn>
                <a:cxn ang="0">
                  <a:pos x="23" y="0"/>
                </a:cxn>
                <a:cxn ang="0">
                  <a:pos x="19" y="0"/>
                </a:cxn>
                <a:cxn ang="0">
                  <a:pos x="14" y="0"/>
                </a:cxn>
                <a:cxn ang="0">
                  <a:pos x="9" y="0"/>
                </a:cxn>
                <a:cxn ang="0">
                  <a:pos x="5" y="1"/>
                </a:cxn>
                <a:cxn ang="0">
                  <a:pos x="0" y="1"/>
                </a:cxn>
              </a:cxnLst>
              <a:rect l="0" t="0" r="r" b="b"/>
              <a:pathLst>
                <a:path w="223" h="212">
                  <a:moveTo>
                    <a:pt x="222" y="211"/>
                  </a:moveTo>
                  <a:lnTo>
                    <a:pt x="213" y="208"/>
                  </a:lnTo>
                  <a:lnTo>
                    <a:pt x="209" y="206"/>
                  </a:lnTo>
                  <a:lnTo>
                    <a:pt x="206" y="203"/>
                  </a:lnTo>
                  <a:lnTo>
                    <a:pt x="202" y="200"/>
                  </a:lnTo>
                  <a:lnTo>
                    <a:pt x="199" y="196"/>
                  </a:lnTo>
                  <a:lnTo>
                    <a:pt x="196" y="192"/>
                  </a:lnTo>
                  <a:lnTo>
                    <a:pt x="193" y="188"/>
                  </a:lnTo>
                  <a:lnTo>
                    <a:pt x="191" y="183"/>
                  </a:lnTo>
                  <a:lnTo>
                    <a:pt x="188" y="179"/>
                  </a:lnTo>
                  <a:lnTo>
                    <a:pt x="185" y="173"/>
                  </a:lnTo>
                  <a:lnTo>
                    <a:pt x="183" y="168"/>
                  </a:lnTo>
                  <a:lnTo>
                    <a:pt x="181" y="163"/>
                  </a:lnTo>
                  <a:lnTo>
                    <a:pt x="179" y="157"/>
                  </a:lnTo>
                  <a:lnTo>
                    <a:pt x="177" y="151"/>
                  </a:lnTo>
                  <a:lnTo>
                    <a:pt x="174" y="145"/>
                  </a:lnTo>
                  <a:lnTo>
                    <a:pt x="172" y="139"/>
                  </a:lnTo>
                  <a:lnTo>
                    <a:pt x="170" y="133"/>
                  </a:lnTo>
                  <a:lnTo>
                    <a:pt x="168" y="126"/>
                  </a:lnTo>
                  <a:lnTo>
                    <a:pt x="165" y="120"/>
                  </a:lnTo>
                  <a:lnTo>
                    <a:pt x="163" y="114"/>
                  </a:lnTo>
                  <a:lnTo>
                    <a:pt x="161" y="108"/>
                  </a:lnTo>
                  <a:lnTo>
                    <a:pt x="158" y="102"/>
                  </a:lnTo>
                  <a:lnTo>
                    <a:pt x="155" y="96"/>
                  </a:lnTo>
                  <a:lnTo>
                    <a:pt x="152" y="91"/>
                  </a:lnTo>
                  <a:lnTo>
                    <a:pt x="149" y="85"/>
                  </a:lnTo>
                  <a:lnTo>
                    <a:pt x="146" y="80"/>
                  </a:lnTo>
                  <a:lnTo>
                    <a:pt x="143" y="75"/>
                  </a:lnTo>
                  <a:lnTo>
                    <a:pt x="139" y="71"/>
                  </a:lnTo>
                  <a:lnTo>
                    <a:pt x="135" y="66"/>
                  </a:lnTo>
                  <a:lnTo>
                    <a:pt x="131" y="62"/>
                  </a:lnTo>
                  <a:lnTo>
                    <a:pt x="127" y="59"/>
                  </a:lnTo>
                  <a:lnTo>
                    <a:pt x="119" y="53"/>
                  </a:lnTo>
                  <a:lnTo>
                    <a:pt x="115" y="49"/>
                  </a:lnTo>
                  <a:lnTo>
                    <a:pt x="111" y="47"/>
                  </a:lnTo>
                  <a:lnTo>
                    <a:pt x="107" y="44"/>
                  </a:lnTo>
                  <a:lnTo>
                    <a:pt x="104" y="41"/>
                  </a:lnTo>
                  <a:lnTo>
                    <a:pt x="100" y="38"/>
                  </a:lnTo>
                  <a:lnTo>
                    <a:pt x="97" y="35"/>
                  </a:lnTo>
                  <a:lnTo>
                    <a:pt x="93" y="32"/>
                  </a:lnTo>
                  <a:lnTo>
                    <a:pt x="89" y="29"/>
                  </a:lnTo>
                  <a:lnTo>
                    <a:pt x="86" y="27"/>
                  </a:lnTo>
                  <a:lnTo>
                    <a:pt x="82" y="24"/>
                  </a:lnTo>
                  <a:lnTo>
                    <a:pt x="79" y="22"/>
                  </a:lnTo>
                  <a:lnTo>
                    <a:pt x="75" y="19"/>
                  </a:lnTo>
                  <a:lnTo>
                    <a:pt x="71" y="17"/>
                  </a:lnTo>
                  <a:lnTo>
                    <a:pt x="67" y="15"/>
                  </a:lnTo>
                  <a:lnTo>
                    <a:pt x="63" y="13"/>
                  </a:lnTo>
                  <a:lnTo>
                    <a:pt x="60" y="11"/>
                  </a:lnTo>
                  <a:lnTo>
                    <a:pt x="56" y="9"/>
                  </a:lnTo>
                  <a:lnTo>
                    <a:pt x="52" y="7"/>
                  </a:lnTo>
                  <a:lnTo>
                    <a:pt x="48" y="6"/>
                  </a:lnTo>
                  <a:lnTo>
                    <a:pt x="44" y="5"/>
                  </a:lnTo>
                  <a:lnTo>
                    <a:pt x="40" y="3"/>
                  </a:lnTo>
                  <a:lnTo>
                    <a:pt x="36" y="2"/>
                  </a:lnTo>
                  <a:lnTo>
                    <a:pt x="32" y="1"/>
                  </a:lnTo>
                  <a:lnTo>
                    <a:pt x="27" y="1"/>
                  </a:lnTo>
                  <a:lnTo>
                    <a:pt x="23" y="0"/>
                  </a:lnTo>
                  <a:lnTo>
                    <a:pt x="19" y="0"/>
                  </a:lnTo>
                  <a:lnTo>
                    <a:pt x="14" y="0"/>
                  </a:lnTo>
                  <a:lnTo>
                    <a:pt x="9" y="0"/>
                  </a:lnTo>
                  <a:lnTo>
                    <a:pt x="5" y="1"/>
                  </a:lnTo>
                  <a:lnTo>
                    <a:pt x="0" y="1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58" name="Freeform 58"/>
            <p:cNvSpPr>
              <a:spLocks/>
            </p:cNvSpPr>
            <p:nvPr/>
          </p:nvSpPr>
          <p:spPr bwMode="auto">
            <a:xfrm>
              <a:off x="1977" y="983"/>
              <a:ext cx="262" cy="147"/>
            </a:xfrm>
            <a:custGeom>
              <a:avLst/>
              <a:gdLst/>
              <a:ahLst/>
              <a:cxnLst>
                <a:cxn ang="0">
                  <a:pos x="261" y="70"/>
                </a:cxn>
                <a:cxn ang="0">
                  <a:pos x="255" y="49"/>
                </a:cxn>
                <a:cxn ang="0">
                  <a:pos x="251" y="40"/>
                </a:cxn>
                <a:cxn ang="0">
                  <a:pos x="245" y="32"/>
                </a:cxn>
                <a:cxn ang="0">
                  <a:pos x="238" y="25"/>
                </a:cxn>
                <a:cxn ang="0">
                  <a:pos x="230" y="19"/>
                </a:cxn>
                <a:cxn ang="0">
                  <a:pos x="222" y="14"/>
                </a:cxn>
                <a:cxn ang="0">
                  <a:pos x="213" y="9"/>
                </a:cxn>
                <a:cxn ang="0">
                  <a:pos x="203" y="6"/>
                </a:cxn>
                <a:cxn ang="0">
                  <a:pos x="193" y="3"/>
                </a:cxn>
                <a:cxn ang="0">
                  <a:pos x="182" y="1"/>
                </a:cxn>
                <a:cxn ang="0">
                  <a:pos x="171" y="0"/>
                </a:cxn>
                <a:cxn ang="0">
                  <a:pos x="159" y="0"/>
                </a:cxn>
                <a:cxn ang="0">
                  <a:pos x="147" y="1"/>
                </a:cxn>
                <a:cxn ang="0">
                  <a:pos x="136" y="2"/>
                </a:cxn>
                <a:cxn ang="0">
                  <a:pos x="124" y="4"/>
                </a:cxn>
                <a:cxn ang="0">
                  <a:pos x="112" y="7"/>
                </a:cxn>
                <a:cxn ang="0">
                  <a:pos x="101" y="11"/>
                </a:cxn>
                <a:cxn ang="0">
                  <a:pos x="89" y="16"/>
                </a:cxn>
                <a:cxn ang="0">
                  <a:pos x="78" y="21"/>
                </a:cxn>
                <a:cxn ang="0">
                  <a:pos x="67" y="28"/>
                </a:cxn>
                <a:cxn ang="0">
                  <a:pos x="57" y="35"/>
                </a:cxn>
                <a:cxn ang="0">
                  <a:pos x="47" y="43"/>
                </a:cxn>
                <a:cxn ang="0">
                  <a:pos x="38" y="51"/>
                </a:cxn>
                <a:cxn ang="0">
                  <a:pos x="30" y="61"/>
                </a:cxn>
                <a:cxn ang="0">
                  <a:pos x="23" y="71"/>
                </a:cxn>
                <a:cxn ang="0">
                  <a:pos x="16" y="81"/>
                </a:cxn>
                <a:cxn ang="0">
                  <a:pos x="11" y="93"/>
                </a:cxn>
                <a:cxn ang="0">
                  <a:pos x="6" y="105"/>
                </a:cxn>
                <a:cxn ang="0">
                  <a:pos x="3" y="118"/>
                </a:cxn>
                <a:cxn ang="0">
                  <a:pos x="1" y="132"/>
                </a:cxn>
                <a:cxn ang="0">
                  <a:pos x="0" y="146"/>
                </a:cxn>
              </a:cxnLst>
              <a:rect l="0" t="0" r="r" b="b"/>
              <a:pathLst>
                <a:path w="262" h="147">
                  <a:moveTo>
                    <a:pt x="261" y="70"/>
                  </a:moveTo>
                  <a:lnTo>
                    <a:pt x="255" y="49"/>
                  </a:lnTo>
                  <a:lnTo>
                    <a:pt x="251" y="40"/>
                  </a:lnTo>
                  <a:lnTo>
                    <a:pt x="245" y="32"/>
                  </a:lnTo>
                  <a:lnTo>
                    <a:pt x="238" y="25"/>
                  </a:lnTo>
                  <a:lnTo>
                    <a:pt x="230" y="19"/>
                  </a:lnTo>
                  <a:lnTo>
                    <a:pt x="222" y="14"/>
                  </a:lnTo>
                  <a:lnTo>
                    <a:pt x="213" y="9"/>
                  </a:lnTo>
                  <a:lnTo>
                    <a:pt x="203" y="6"/>
                  </a:lnTo>
                  <a:lnTo>
                    <a:pt x="193" y="3"/>
                  </a:lnTo>
                  <a:lnTo>
                    <a:pt x="182" y="1"/>
                  </a:lnTo>
                  <a:lnTo>
                    <a:pt x="171" y="0"/>
                  </a:lnTo>
                  <a:lnTo>
                    <a:pt x="159" y="0"/>
                  </a:lnTo>
                  <a:lnTo>
                    <a:pt x="147" y="1"/>
                  </a:lnTo>
                  <a:lnTo>
                    <a:pt x="136" y="2"/>
                  </a:lnTo>
                  <a:lnTo>
                    <a:pt x="124" y="4"/>
                  </a:lnTo>
                  <a:lnTo>
                    <a:pt x="112" y="7"/>
                  </a:lnTo>
                  <a:lnTo>
                    <a:pt x="101" y="11"/>
                  </a:lnTo>
                  <a:lnTo>
                    <a:pt x="89" y="16"/>
                  </a:lnTo>
                  <a:lnTo>
                    <a:pt x="78" y="21"/>
                  </a:lnTo>
                  <a:lnTo>
                    <a:pt x="67" y="28"/>
                  </a:lnTo>
                  <a:lnTo>
                    <a:pt x="57" y="35"/>
                  </a:lnTo>
                  <a:lnTo>
                    <a:pt x="47" y="43"/>
                  </a:lnTo>
                  <a:lnTo>
                    <a:pt x="38" y="51"/>
                  </a:lnTo>
                  <a:lnTo>
                    <a:pt x="30" y="61"/>
                  </a:lnTo>
                  <a:lnTo>
                    <a:pt x="23" y="71"/>
                  </a:lnTo>
                  <a:lnTo>
                    <a:pt x="16" y="81"/>
                  </a:lnTo>
                  <a:lnTo>
                    <a:pt x="11" y="93"/>
                  </a:lnTo>
                  <a:lnTo>
                    <a:pt x="6" y="105"/>
                  </a:lnTo>
                  <a:lnTo>
                    <a:pt x="3" y="118"/>
                  </a:lnTo>
                  <a:lnTo>
                    <a:pt x="1" y="132"/>
                  </a:lnTo>
                  <a:lnTo>
                    <a:pt x="0" y="146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59" name="Freeform 59"/>
            <p:cNvSpPr>
              <a:spLocks/>
            </p:cNvSpPr>
            <p:nvPr/>
          </p:nvSpPr>
          <p:spPr bwMode="auto">
            <a:xfrm>
              <a:off x="1655" y="1215"/>
              <a:ext cx="133" cy="153"/>
            </a:xfrm>
            <a:custGeom>
              <a:avLst/>
              <a:gdLst/>
              <a:ahLst/>
              <a:cxnLst>
                <a:cxn ang="0">
                  <a:pos x="5" y="152"/>
                </a:cxn>
                <a:cxn ang="0">
                  <a:pos x="1" y="134"/>
                </a:cxn>
                <a:cxn ang="0">
                  <a:pos x="0" y="126"/>
                </a:cxn>
                <a:cxn ang="0">
                  <a:pos x="0" y="118"/>
                </a:cxn>
                <a:cxn ang="0">
                  <a:pos x="0" y="111"/>
                </a:cxn>
                <a:cxn ang="0">
                  <a:pos x="1" y="103"/>
                </a:cxn>
                <a:cxn ang="0">
                  <a:pos x="3" y="97"/>
                </a:cxn>
                <a:cxn ang="0">
                  <a:pos x="5" y="90"/>
                </a:cxn>
                <a:cxn ang="0">
                  <a:pos x="7" y="84"/>
                </a:cxn>
                <a:cxn ang="0">
                  <a:pos x="10" y="78"/>
                </a:cxn>
                <a:cxn ang="0">
                  <a:pos x="13" y="72"/>
                </a:cxn>
                <a:cxn ang="0">
                  <a:pos x="17" y="67"/>
                </a:cxn>
                <a:cxn ang="0">
                  <a:pos x="21" y="61"/>
                </a:cxn>
                <a:cxn ang="0">
                  <a:pos x="26" y="57"/>
                </a:cxn>
                <a:cxn ang="0">
                  <a:pos x="31" y="52"/>
                </a:cxn>
                <a:cxn ang="0">
                  <a:pos x="36" y="47"/>
                </a:cxn>
                <a:cxn ang="0">
                  <a:pos x="41" y="43"/>
                </a:cxn>
                <a:cxn ang="0">
                  <a:pos x="47" y="39"/>
                </a:cxn>
                <a:cxn ang="0">
                  <a:pos x="53" y="35"/>
                </a:cxn>
                <a:cxn ang="0">
                  <a:pos x="59" y="32"/>
                </a:cxn>
                <a:cxn ang="0">
                  <a:pos x="65" y="28"/>
                </a:cxn>
                <a:cxn ang="0">
                  <a:pos x="71" y="25"/>
                </a:cxn>
                <a:cxn ang="0">
                  <a:pos x="77" y="22"/>
                </a:cxn>
                <a:cxn ang="0">
                  <a:pos x="83" y="19"/>
                </a:cxn>
                <a:cxn ang="0">
                  <a:pos x="90" y="16"/>
                </a:cxn>
                <a:cxn ang="0">
                  <a:pos x="96" y="13"/>
                </a:cxn>
                <a:cxn ang="0">
                  <a:pos x="102" y="11"/>
                </a:cxn>
                <a:cxn ang="0">
                  <a:pos x="109" y="9"/>
                </a:cxn>
                <a:cxn ang="0">
                  <a:pos x="115" y="6"/>
                </a:cxn>
                <a:cxn ang="0">
                  <a:pos x="121" y="4"/>
                </a:cxn>
                <a:cxn ang="0">
                  <a:pos x="126" y="2"/>
                </a:cxn>
                <a:cxn ang="0">
                  <a:pos x="132" y="0"/>
                </a:cxn>
              </a:cxnLst>
              <a:rect l="0" t="0" r="r" b="b"/>
              <a:pathLst>
                <a:path w="133" h="153">
                  <a:moveTo>
                    <a:pt x="5" y="152"/>
                  </a:moveTo>
                  <a:lnTo>
                    <a:pt x="1" y="134"/>
                  </a:lnTo>
                  <a:lnTo>
                    <a:pt x="0" y="126"/>
                  </a:lnTo>
                  <a:lnTo>
                    <a:pt x="0" y="118"/>
                  </a:lnTo>
                  <a:lnTo>
                    <a:pt x="0" y="111"/>
                  </a:lnTo>
                  <a:lnTo>
                    <a:pt x="1" y="103"/>
                  </a:lnTo>
                  <a:lnTo>
                    <a:pt x="3" y="97"/>
                  </a:lnTo>
                  <a:lnTo>
                    <a:pt x="5" y="90"/>
                  </a:lnTo>
                  <a:lnTo>
                    <a:pt x="7" y="84"/>
                  </a:lnTo>
                  <a:lnTo>
                    <a:pt x="10" y="78"/>
                  </a:lnTo>
                  <a:lnTo>
                    <a:pt x="13" y="72"/>
                  </a:lnTo>
                  <a:lnTo>
                    <a:pt x="17" y="67"/>
                  </a:lnTo>
                  <a:lnTo>
                    <a:pt x="21" y="61"/>
                  </a:lnTo>
                  <a:lnTo>
                    <a:pt x="26" y="57"/>
                  </a:lnTo>
                  <a:lnTo>
                    <a:pt x="31" y="52"/>
                  </a:lnTo>
                  <a:lnTo>
                    <a:pt x="36" y="47"/>
                  </a:lnTo>
                  <a:lnTo>
                    <a:pt x="41" y="43"/>
                  </a:lnTo>
                  <a:lnTo>
                    <a:pt x="47" y="39"/>
                  </a:lnTo>
                  <a:lnTo>
                    <a:pt x="53" y="35"/>
                  </a:lnTo>
                  <a:lnTo>
                    <a:pt x="59" y="32"/>
                  </a:lnTo>
                  <a:lnTo>
                    <a:pt x="65" y="28"/>
                  </a:lnTo>
                  <a:lnTo>
                    <a:pt x="71" y="25"/>
                  </a:lnTo>
                  <a:lnTo>
                    <a:pt x="77" y="22"/>
                  </a:lnTo>
                  <a:lnTo>
                    <a:pt x="83" y="19"/>
                  </a:lnTo>
                  <a:lnTo>
                    <a:pt x="90" y="16"/>
                  </a:lnTo>
                  <a:lnTo>
                    <a:pt x="96" y="13"/>
                  </a:lnTo>
                  <a:lnTo>
                    <a:pt x="102" y="11"/>
                  </a:lnTo>
                  <a:lnTo>
                    <a:pt x="109" y="9"/>
                  </a:lnTo>
                  <a:lnTo>
                    <a:pt x="115" y="6"/>
                  </a:lnTo>
                  <a:lnTo>
                    <a:pt x="121" y="4"/>
                  </a:lnTo>
                  <a:lnTo>
                    <a:pt x="126" y="2"/>
                  </a:lnTo>
                  <a:lnTo>
                    <a:pt x="132" y="0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60" name="Freeform 60"/>
            <p:cNvSpPr>
              <a:spLocks/>
            </p:cNvSpPr>
            <p:nvPr/>
          </p:nvSpPr>
          <p:spPr bwMode="auto">
            <a:xfrm>
              <a:off x="1716" y="2178"/>
              <a:ext cx="135" cy="14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11"/>
                </a:cxn>
                <a:cxn ang="0">
                  <a:pos x="9" y="17"/>
                </a:cxn>
                <a:cxn ang="0">
                  <a:pos x="12" y="23"/>
                </a:cxn>
                <a:cxn ang="0">
                  <a:pos x="15" y="29"/>
                </a:cxn>
                <a:cxn ang="0">
                  <a:pos x="18" y="35"/>
                </a:cxn>
                <a:cxn ang="0">
                  <a:pos x="22" y="41"/>
                </a:cxn>
                <a:cxn ang="0">
                  <a:pos x="25" y="47"/>
                </a:cxn>
                <a:cxn ang="0">
                  <a:pos x="28" y="52"/>
                </a:cxn>
                <a:cxn ang="0">
                  <a:pos x="32" y="58"/>
                </a:cxn>
                <a:cxn ang="0">
                  <a:pos x="35" y="64"/>
                </a:cxn>
                <a:cxn ang="0">
                  <a:pos x="38" y="70"/>
                </a:cxn>
                <a:cxn ang="0">
                  <a:pos x="42" y="76"/>
                </a:cxn>
                <a:cxn ang="0">
                  <a:pos x="46" y="82"/>
                </a:cxn>
                <a:cxn ang="0">
                  <a:pos x="49" y="87"/>
                </a:cxn>
                <a:cxn ang="0">
                  <a:pos x="53" y="92"/>
                </a:cxn>
                <a:cxn ang="0">
                  <a:pos x="57" y="97"/>
                </a:cxn>
                <a:cxn ang="0">
                  <a:pos x="61" y="102"/>
                </a:cxn>
                <a:cxn ang="0">
                  <a:pos x="65" y="107"/>
                </a:cxn>
                <a:cxn ang="0">
                  <a:pos x="70" y="112"/>
                </a:cxn>
                <a:cxn ang="0">
                  <a:pos x="74" y="116"/>
                </a:cxn>
                <a:cxn ang="0">
                  <a:pos x="79" y="120"/>
                </a:cxn>
                <a:cxn ang="0">
                  <a:pos x="84" y="124"/>
                </a:cxn>
                <a:cxn ang="0">
                  <a:pos x="88" y="127"/>
                </a:cxn>
                <a:cxn ang="0">
                  <a:pos x="94" y="130"/>
                </a:cxn>
                <a:cxn ang="0">
                  <a:pos x="99" y="133"/>
                </a:cxn>
                <a:cxn ang="0">
                  <a:pos x="104" y="136"/>
                </a:cxn>
                <a:cxn ang="0">
                  <a:pos x="110" y="138"/>
                </a:cxn>
                <a:cxn ang="0">
                  <a:pos x="116" y="140"/>
                </a:cxn>
                <a:cxn ang="0">
                  <a:pos x="122" y="141"/>
                </a:cxn>
                <a:cxn ang="0">
                  <a:pos x="128" y="142"/>
                </a:cxn>
                <a:cxn ang="0">
                  <a:pos x="134" y="142"/>
                </a:cxn>
              </a:cxnLst>
              <a:rect l="0" t="0" r="r" b="b"/>
              <a:pathLst>
                <a:path w="135" h="143">
                  <a:moveTo>
                    <a:pt x="0" y="0"/>
                  </a:moveTo>
                  <a:lnTo>
                    <a:pt x="6" y="11"/>
                  </a:lnTo>
                  <a:lnTo>
                    <a:pt x="9" y="17"/>
                  </a:lnTo>
                  <a:lnTo>
                    <a:pt x="12" y="23"/>
                  </a:lnTo>
                  <a:lnTo>
                    <a:pt x="15" y="29"/>
                  </a:lnTo>
                  <a:lnTo>
                    <a:pt x="18" y="35"/>
                  </a:lnTo>
                  <a:lnTo>
                    <a:pt x="22" y="41"/>
                  </a:lnTo>
                  <a:lnTo>
                    <a:pt x="25" y="47"/>
                  </a:lnTo>
                  <a:lnTo>
                    <a:pt x="28" y="52"/>
                  </a:lnTo>
                  <a:lnTo>
                    <a:pt x="32" y="58"/>
                  </a:lnTo>
                  <a:lnTo>
                    <a:pt x="35" y="64"/>
                  </a:lnTo>
                  <a:lnTo>
                    <a:pt x="38" y="70"/>
                  </a:lnTo>
                  <a:lnTo>
                    <a:pt x="42" y="76"/>
                  </a:lnTo>
                  <a:lnTo>
                    <a:pt x="46" y="82"/>
                  </a:lnTo>
                  <a:lnTo>
                    <a:pt x="49" y="87"/>
                  </a:lnTo>
                  <a:lnTo>
                    <a:pt x="53" y="92"/>
                  </a:lnTo>
                  <a:lnTo>
                    <a:pt x="57" y="97"/>
                  </a:lnTo>
                  <a:lnTo>
                    <a:pt x="61" y="102"/>
                  </a:lnTo>
                  <a:lnTo>
                    <a:pt x="65" y="107"/>
                  </a:lnTo>
                  <a:lnTo>
                    <a:pt x="70" y="112"/>
                  </a:lnTo>
                  <a:lnTo>
                    <a:pt x="74" y="116"/>
                  </a:lnTo>
                  <a:lnTo>
                    <a:pt x="79" y="120"/>
                  </a:lnTo>
                  <a:lnTo>
                    <a:pt x="84" y="124"/>
                  </a:lnTo>
                  <a:lnTo>
                    <a:pt x="88" y="127"/>
                  </a:lnTo>
                  <a:lnTo>
                    <a:pt x="94" y="130"/>
                  </a:lnTo>
                  <a:lnTo>
                    <a:pt x="99" y="133"/>
                  </a:lnTo>
                  <a:lnTo>
                    <a:pt x="104" y="136"/>
                  </a:lnTo>
                  <a:lnTo>
                    <a:pt x="110" y="138"/>
                  </a:lnTo>
                  <a:lnTo>
                    <a:pt x="116" y="140"/>
                  </a:lnTo>
                  <a:lnTo>
                    <a:pt x="122" y="141"/>
                  </a:lnTo>
                  <a:lnTo>
                    <a:pt x="128" y="142"/>
                  </a:lnTo>
                  <a:lnTo>
                    <a:pt x="134" y="142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61" name="Freeform 61"/>
            <p:cNvSpPr>
              <a:spLocks/>
            </p:cNvSpPr>
            <p:nvPr/>
          </p:nvSpPr>
          <p:spPr bwMode="auto">
            <a:xfrm>
              <a:off x="1946" y="2273"/>
              <a:ext cx="523" cy="132"/>
            </a:xfrm>
            <a:custGeom>
              <a:avLst/>
              <a:gdLst/>
              <a:ahLst/>
              <a:cxnLst>
                <a:cxn ang="0">
                  <a:pos x="0" y="29"/>
                </a:cxn>
                <a:cxn ang="0">
                  <a:pos x="14" y="60"/>
                </a:cxn>
                <a:cxn ang="0">
                  <a:pos x="24" y="74"/>
                </a:cxn>
                <a:cxn ang="0">
                  <a:pos x="36" y="85"/>
                </a:cxn>
                <a:cxn ang="0">
                  <a:pos x="48" y="96"/>
                </a:cxn>
                <a:cxn ang="0">
                  <a:pos x="62" y="105"/>
                </a:cxn>
                <a:cxn ang="0">
                  <a:pos x="78" y="113"/>
                </a:cxn>
                <a:cxn ang="0">
                  <a:pos x="94" y="119"/>
                </a:cxn>
                <a:cxn ang="0">
                  <a:pos x="112" y="124"/>
                </a:cxn>
                <a:cxn ang="0">
                  <a:pos x="130" y="127"/>
                </a:cxn>
                <a:cxn ang="0">
                  <a:pos x="149" y="130"/>
                </a:cxn>
                <a:cxn ang="0">
                  <a:pos x="169" y="131"/>
                </a:cxn>
                <a:cxn ang="0">
                  <a:pos x="189" y="131"/>
                </a:cxn>
                <a:cxn ang="0">
                  <a:pos x="210" y="131"/>
                </a:cxn>
                <a:cxn ang="0">
                  <a:pos x="231" y="129"/>
                </a:cxn>
                <a:cxn ang="0">
                  <a:pos x="252" y="126"/>
                </a:cxn>
                <a:cxn ang="0">
                  <a:pos x="273" y="123"/>
                </a:cxn>
                <a:cxn ang="0">
                  <a:pos x="294" y="118"/>
                </a:cxn>
                <a:cxn ang="0">
                  <a:pos x="315" y="113"/>
                </a:cxn>
                <a:cxn ang="0">
                  <a:pos x="336" y="107"/>
                </a:cxn>
                <a:cxn ang="0">
                  <a:pos x="356" y="101"/>
                </a:cxn>
                <a:cxn ang="0">
                  <a:pos x="376" y="93"/>
                </a:cxn>
                <a:cxn ang="0">
                  <a:pos x="395" y="86"/>
                </a:cxn>
                <a:cxn ang="0">
                  <a:pos x="414" y="77"/>
                </a:cxn>
                <a:cxn ang="0">
                  <a:pos x="431" y="69"/>
                </a:cxn>
                <a:cxn ang="0">
                  <a:pos x="448" y="60"/>
                </a:cxn>
                <a:cxn ang="0">
                  <a:pos x="464" y="50"/>
                </a:cxn>
                <a:cxn ang="0">
                  <a:pos x="478" y="41"/>
                </a:cxn>
                <a:cxn ang="0">
                  <a:pos x="491" y="31"/>
                </a:cxn>
                <a:cxn ang="0">
                  <a:pos x="503" y="20"/>
                </a:cxn>
                <a:cxn ang="0">
                  <a:pos x="513" y="10"/>
                </a:cxn>
                <a:cxn ang="0">
                  <a:pos x="522" y="0"/>
                </a:cxn>
              </a:cxnLst>
              <a:rect l="0" t="0" r="r" b="b"/>
              <a:pathLst>
                <a:path w="523" h="132">
                  <a:moveTo>
                    <a:pt x="0" y="29"/>
                  </a:moveTo>
                  <a:lnTo>
                    <a:pt x="14" y="60"/>
                  </a:lnTo>
                  <a:lnTo>
                    <a:pt x="24" y="74"/>
                  </a:lnTo>
                  <a:lnTo>
                    <a:pt x="36" y="85"/>
                  </a:lnTo>
                  <a:lnTo>
                    <a:pt x="48" y="96"/>
                  </a:lnTo>
                  <a:lnTo>
                    <a:pt x="62" y="105"/>
                  </a:lnTo>
                  <a:lnTo>
                    <a:pt x="78" y="113"/>
                  </a:lnTo>
                  <a:lnTo>
                    <a:pt x="94" y="119"/>
                  </a:lnTo>
                  <a:lnTo>
                    <a:pt x="112" y="124"/>
                  </a:lnTo>
                  <a:lnTo>
                    <a:pt x="130" y="127"/>
                  </a:lnTo>
                  <a:lnTo>
                    <a:pt x="149" y="130"/>
                  </a:lnTo>
                  <a:lnTo>
                    <a:pt x="169" y="131"/>
                  </a:lnTo>
                  <a:lnTo>
                    <a:pt x="189" y="131"/>
                  </a:lnTo>
                  <a:lnTo>
                    <a:pt x="210" y="131"/>
                  </a:lnTo>
                  <a:lnTo>
                    <a:pt x="231" y="129"/>
                  </a:lnTo>
                  <a:lnTo>
                    <a:pt x="252" y="126"/>
                  </a:lnTo>
                  <a:lnTo>
                    <a:pt x="273" y="123"/>
                  </a:lnTo>
                  <a:lnTo>
                    <a:pt x="294" y="118"/>
                  </a:lnTo>
                  <a:lnTo>
                    <a:pt x="315" y="113"/>
                  </a:lnTo>
                  <a:lnTo>
                    <a:pt x="336" y="107"/>
                  </a:lnTo>
                  <a:lnTo>
                    <a:pt x="356" y="101"/>
                  </a:lnTo>
                  <a:lnTo>
                    <a:pt x="376" y="93"/>
                  </a:lnTo>
                  <a:lnTo>
                    <a:pt x="395" y="86"/>
                  </a:lnTo>
                  <a:lnTo>
                    <a:pt x="414" y="77"/>
                  </a:lnTo>
                  <a:lnTo>
                    <a:pt x="431" y="69"/>
                  </a:lnTo>
                  <a:lnTo>
                    <a:pt x="448" y="60"/>
                  </a:lnTo>
                  <a:lnTo>
                    <a:pt x="464" y="50"/>
                  </a:lnTo>
                  <a:lnTo>
                    <a:pt x="478" y="41"/>
                  </a:lnTo>
                  <a:lnTo>
                    <a:pt x="491" y="31"/>
                  </a:lnTo>
                  <a:lnTo>
                    <a:pt x="503" y="20"/>
                  </a:lnTo>
                  <a:lnTo>
                    <a:pt x="513" y="10"/>
                  </a:lnTo>
                  <a:lnTo>
                    <a:pt x="522" y="0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62" name="Freeform 62"/>
            <p:cNvSpPr>
              <a:spLocks/>
            </p:cNvSpPr>
            <p:nvPr/>
          </p:nvSpPr>
          <p:spPr bwMode="auto">
            <a:xfrm>
              <a:off x="1698" y="2149"/>
              <a:ext cx="59" cy="106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0" y="9"/>
                </a:cxn>
                <a:cxn ang="0">
                  <a:pos x="0" y="13"/>
                </a:cxn>
                <a:cxn ang="0">
                  <a:pos x="0" y="18"/>
                </a:cxn>
                <a:cxn ang="0">
                  <a:pos x="0" y="22"/>
                </a:cxn>
                <a:cxn ang="0">
                  <a:pos x="0" y="25"/>
                </a:cxn>
                <a:cxn ang="0">
                  <a:pos x="1" y="29"/>
                </a:cxn>
                <a:cxn ang="0">
                  <a:pos x="2" y="33"/>
                </a:cxn>
                <a:cxn ang="0">
                  <a:pos x="4" y="36"/>
                </a:cxn>
                <a:cxn ang="0">
                  <a:pos x="5" y="39"/>
                </a:cxn>
                <a:cxn ang="0">
                  <a:pos x="7" y="42"/>
                </a:cxn>
                <a:cxn ang="0">
                  <a:pos x="9" y="45"/>
                </a:cxn>
                <a:cxn ang="0">
                  <a:pos x="11" y="48"/>
                </a:cxn>
                <a:cxn ang="0">
                  <a:pos x="13" y="51"/>
                </a:cxn>
                <a:cxn ang="0">
                  <a:pos x="15" y="54"/>
                </a:cxn>
                <a:cxn ang="0">
                  <a:pos x="18" y="57"/>
                </a:cxn>
                <a:cxn ang="0">
                  <a:pos x="20" y="59"/>
                </a:cxn>
                <a:cxn ang="0">
                  <a:pos x="23" y="62"/>
                </a:cxn>
                <a:cxn ang="0">
                  <a:pos x="25" y="65"/>
                </a:cxn>
                <a:cxn ang="0">
                  <a:pos x="28" y="67"/>
                </a:cxn>
                <a:cxn ang="0">
                  <a:pos x="31" y="70"/>
                </a:cxn>
                <a:cxn ang="0">
                  <a:pos x="34" y="73"/>
                </a:cxn>
                <a:cxn ang="0">
                  <a:pos x="36" y="76"/>
                </a:cxn>
                <a:cxn ang="0">
                  <a:pos x="39" y="79"/>
                </a:cxn>
                <a:cxn ang="0">
                  <a:pos x="42" y="81"/>
                </a:cxn>
                <a:cxn ang="0">
                  <a:pos x="44" y="85"/>
                </a:cxn>
                <a:cxn ang="0">
                  <a:pos x="47" y="88"/>
                </a:cxn>
                <a:cxn ang="0">
                  <a:pos x="49" y="91"/>
                </a:cxn>
                <a:cxn ang="0">
                  <a:pos x="51" y="94"/>
                </a:cxn>
                <a:cxn ang="0">
                  <a:pos x="54" y="97"/>
                </a:cxn>
                <a:cxn ang="0">
                  <a:pos x="56" y="101"/>
                </a:cxn>
                <a:cxn ang="0">
                  <a:pos x="58" y="105"/>
                </a:cxn>
              </a:cxnLst>
              <a:rect l="0" t="0" r="r" b="b"/>
              <a:pathLst>
                <a:path w="59" h="106">
                  <a:moveTo>
                    <a:pt x="2" y="0"/>
                  </a:moveTo>
                  <a:lnTo>
                    <a:pt x="0" y="9"/>
                  </a:lnTo>
                  <a:lnTo>
                    <a:pt x="0" y="13"/>
                  </a:lnTo>
                  <a:lnTo>
                    <a:pt x="0" y="18"/>
                  </a:lnTo>
                  <a:lnTo>
                    <a:pt x="0" y="22"/>
                  </a:lnTo>
                  <a:lnTo>
                    <a:pt x="0" y="25"/>
                  </a:lnTo>
                  <a:lnTo>
                    <a:pt x="1" y="29"/>
                  </a:lnTo>
                  <a:lnTo>
                    <a:pt x="2" y="33"/>
                  </a:lnTo>
                  <a:lnTo>
                    <a:pt x="4" y="36"/>
                  </a:lnTo>
                  <a:lnTo>
                    <a:pt x="5" y="39"/>
                  </a:lnTo>
                  <a:lnTo>
                    <a:pt x="7" y="42"/>
                  </a:lnTo>
                  <a:lnTo>
                    <a:pt x="9" y="45"/>
                  </a:lnTo>
                  <a:lnTo>
                    <a:pt x="11" y="48"/>
                  </a:lnTo>
                  <a:lnTo>
                    <a:pt x="13" y="51"/>
                  </a:lnTo>
                  <a:lnTo>
                    <a:pt x="15" y="54"/>
                  </a:lnTo>
                  <a:lnTo>
                    <a:pt x="18" y="57"/>
                  </a:lnTo>
                  <a:lnTo>
                    <a:pt x="20" y="59"/>
                  </a:lnTo>
                  <a:lnTo>
                    <a:pt x="23" y="62"/>
                  </a:lnTo>
                  <a:lnTo>
                    <a:pt x="25" y="65"/>
                  </a:lnTo>
                  <a:lnTo>
                    <a:pt x="28" y="67"/>
                  </a:lnTo>
                  <a:lnTo>
                    <a:pt x="31" y="70"/>
                  </a:lnTo>
                  <a:lnTo>
                    <a:pt x="34" y="73"/>
                  </a:lnTo>
                  <a:lnTo>
                    <a:pt x="36" y="76"/>
                  </a:lnTo>
                  <a:lnTo>
                    <a:pt x="39" y="79"/>
                  </a:lnTo>
                  <a:lnTo>
                    <a:pt x="42" y="81"/>
                  </a:lnTo>
                  <a:lnTo>
                    <a:pt x="44" y="85"/>
                  </a:lnTo>
                  <a:lnTo>
                    <a:pt x="47" y="88"/>
                  </a:lnTo>
                  <a:lnTo>
                    <a:pt x="49" y="91"/>
                  </a:lnTo>
                  <a:lnTo>
                    <a:pt x="51" y="94"/>
                  </a:lnTo>
                  <a:lnTo>
                    <a:pt x="54" y="97"/>
                  </a:lnTo>
                  <a:lnTo>
                    <a:pt x="56" y="101"/>
                  </a:lnTo>
                  <a:lnTo>
                    <a:pt x="58" y="105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63" name="Freeform 63"/>
            <p:cNvSpPr>
              <a:spLocks/>
            </p:cNvSpPr>
            <p:nvPr/>
          </p:nvSpPr>
          <p:spPr bwMode="auto">
            <a:xfrm>
              <a:off x="3315" y="2664"/>
              <a:ext cx="444" cy="223"/>
            </a:xfrm>
            <a:custGeom>
              <a:avLst/>
              <a:gdLst/>
              <a:ahLst/>
              <a:cxnLst>
                <a:cxn ang="0">
                  <a:pos x="11" y="4"/>
                </a:cxn>
                <a:cxn ang="0">
                  <a:pos x="22" y="6"/>
                </a:cxn>
                <a:cxn ang="0">
                  <a:pos x="33" y="9"/>
                </a:cxn>
                <a:cxn ang="0">
                  <a:pos x="46" y="11"/>
                </a:cxn>
                <a:cxn ang="0">
                  <a:pos x="59" y="13"/>
                </a:cxn>
                <a:cxn ang="0">
                  <a:pos x="71" y="15"/>
                </a:cxn>
                <a:cxn ang="0">
                  <a:pos x="85" y="17"/>
                </a:cxn>
                <a:cxn ang="0">
                  <a:pos x="98" y="19"/>
                </a:cxn>
                <a:cxn ang="0">
                  <a:pos x="111" y="22"/>
                </a:cxn>
                <a:cxn ang="0">
                  <a:pos x="123" y="24"/>
                </a:cxn>
                <a:cxn ang="0">
                  <a:pos x="136" y="28"/>
                </a:cxn>
                <a:cxn ang="0">
                  <a:pos x="148" y="32"/>
                </a:cxn>
                <a:cxn ang="0">
                  <a:pos x="160" y="36"/>
                </a:cxn>
                <a:cxn ang="0">
                  <a:pos x="171" y="42"/>
                </a:cxn>
                <a:cxn ang="0">
                  <a:pos x="181" y="49"/>
                </a:cxn>
                <a:cxn ang="0">
                  <a:pos x="190" y="57"/>
                </a:cxn>
                <a:cxn ang="0">
                  <a:pos x="207" y="74"/>
                </a:cxn>
                <a:cxn ang="0">
                  <a:pos x="217" y="86"/>
                </a:cxn>
                <a:cxn ang="0">
                  <a:pos x="227" y="98"/>
                </a:cxn>
                <a:cxn ang="0">
                  <a:pos x="237" y="110"/>
                </a:cxn>
                <a:cxn ang="0">
                  <a:pos x="247" y="121"/>
                </a:cxn>
                <a:cxn ang="0">
                  <a:pos x="256" y="132"/>
                </a:cxn>
                <a:cxn ang="0">
                  <a:pos x="265" y="144"/>
                </a:cxn>
                <a:cxn ang="0">
                  <a:pos x="275" y="154"/>
                </a:cxn>
                <a:cxn ang="0">
                  <a:pos x="285" y="164"/>
                </a:cxn>
                <a:cxn ang="0">
                  <a:pos x="295" y="174"/>
                </a:cxn>
                <a:cxn ang="0">
                  <a:pos x="306" y="182"/>
                </a:cxn>
                <a:cxn ang="0">
                  <a:pos x="317" y="190"/>
                </a:cxn>
                <a:cxn ang="0">
                  <a:pos x="330" y="197"/>
                </a:cxn>
                <a:cxn ang="0">
                  <a:pos x="343" y="203"/>
                </a:cxn>
                <a:cxn ang="0">
                  <a:pos x="357" y="208"/>
                </a:cxn>
                <a:cxn ang="0">
                  <a:pos x="370" y="211"/>
                </a:cxn>
                <a:cxn ang="0">
                  <a:pos x="376" y="213"/>
                </a:cxn>
                <a:cxn ang="0">
                  <a:pos x="383" y="215"/>
                </a:cxn>
                <a:cxn ang="0">
                  <a:pos x="389" y="217"/>
                </a:cxn>
                <a:cxn ang="0">
                  <a:pos x="395" y="219"/>
                </a:cxn>
                <a:cxn ang="0">
                  <a:pos x="402" y="220"/>
                </a:cxn>
                <a:cxn ang="0">
                  <a:pos x="408" y="221"/>
                </a:cxn>
                <a:cxn ang="0">
                  <a:pos x="413" y="222"/>
                </a:cxn>
                <a:cxn ang="0">
                  <a:pos x="419" y="221"/>
                </a:cxn>
                <a:cxn ang="0">
                  <a:pos x="424" y="219"/>
                </a:cxn>
                <a:cxn ang="0">
                  <a:pos x="429" y="217"/>
                </a:cxn>
                <a:cxn ang="0">
                  <a:pos x="433" y="213"/>
                </a:cxn>
                <a:cxn ang="0">
                  <a:pos x="437" y="207"/>
                </a:cxn>
                <a:cxn ang="0">
                  <a:pos x="439" y="200"/>
                </a:cxn>
                <a:cxn ang="0">
                  <a:pos x="442" y="191"/>
                </a:cxn>
                <a:cxn ang="0">
                  <a:pos x="443" y="181"/>
                </a:cxn>
              </a:cxnLst>
              <a:rect l="0" t="0" r="r" b="b"/>
              <a:pathLst>
                <a:path w="444" h="223">
                  <a:moveTo>
                    <a:pt x="0" y="0"/>
                  </a:moveTo>
                  <a:lnTo>
                    <a:pt x="11" y="4"/>
                  </a:lnTo>
                  <a:lnTo>
                    <a:pt x="16" y="5"/>
                  </a:lnTo>
                  <a:lnTo>
                    <a:pt x="22" y="6"/>
                  </a:lnTo>
                  <a:lnTo>
                    <a:pt x="27" y="8"/>
                  </a:lnTo>
                  <a:lnTo>
                    <a:pt x="33" y="9"/>
                  </a:lnTo>
                  <a:lnTo>
                    <a:pt x="40" y="10"/>
                  </a:lnTo>
                  <a:lnTo>
                    <a:pt x="46" y="11"/>
                  </a:lnTo>
                  <a:lnTo>
                    <a:pt x="52" y="12"/>
                  </a:lnTo>
                  <a:lnTo>
                    <a:pt x="59" y="13"/>
                  </a:lnTo>
                  <a:lnTo>
                    <a:pt x="65" y="14"/>
                  </a:lnTo>
                  <a:lnTo>
                    <a:pt x="71" y="15"/>
                  </a:lnTo>
                  <a:lnTo>
                    <a:pt x="78" y="16"/>
                  </a:lnTo>
                  <a:lnTo>
                    <a:pt x="85" y="17"/>
                  </a:lnTo>
                  <a:lnTo>
                    <a:pt x="91" y="18"/>
                  </a:lnTo>
                  <a:lnTo>
                    <a:pt x="98" y="19"/>
                  </a:lnTo>
                  <a:lnTo>
                    <a:pt x="104" y="20"/>
                  </a:lnTo>
                  <a:lnTo>
                    <a:pt x="111" y="22"/>
                  </a:lnTo>
                  <a:lnTo>
                    <a:pt x="117" y="23"/>
                  </a:lnTo>
                  <a:lnTo>
                    <a:pt x="123" y="24"/>
                  </a:lnTo>
                  <a:lnTo>
                    <a:pt x="130" y="26"/>
                  </a:lnTo>
                  <a:lnTo>
                    <a:pt x="136" y="28"/>
                  </a:lnTo>
                  <a:lnTo>
                    <a:pt x="142" y="30"/>
                  </a:lnTo>
                  <a:lnTo>
                    <a:pt x="148" y="32"/>
                  </a:lnTo>
                  <a:lnTo>
                    <a:pt x="154" y="34"/>
                  </a:lnTo>
                  <a:lnTo>
                    <a:pt x="160" y="36"/>
                  </a:lnTo>
                  <a:lnTo>
                    <a:pt x="165" y="39"/>
                  </a:lnTo>
                  <a:lnTo>
                    <a:pt x="171" y="42"/>
                  </a:lnTo>
                  <a:lnTo>
                    <a:pt x="176" y="46"/>
                  </a:lnTo>
                  <a:lnTo>
                    <a:pt x="181" y="49"/>
                  </a:lnTo>
                  <a:lnTo>
                    <a:pt x="185" y="53"/>
                  </a:lnTo>
                  <a:lnTo>
                    <a:pt x="190" y="57"/>
                  </a:lnTo>
                  <a:lnTo>
                    <a:pt x="201" y="68"/>
                  </a:lnTo>
                  <a:lnTo>
                    <a:pt x="207" y="74"/>
                  </a:lnTo>
                  <a:lnTo>
                    <a:pt x="212" y="80"/>
                  </a:lnTo>
                  <a:lnTo>
                    <a:pt x="217" y="86"/>
                  </a:lnTo>
                  <a:lnTo>
                    <a:pt x="222" y="92"/>
                  </a:lnTo>
                  <a:lnTo>
                    <a:pt x="227" y="98"/>
                  </a:lnTo>
                  <a:lnTo>
                    <a:pt x="232" y="104"/>
                  </a:lnTo>
                  <a:lnTo>
                    <a:pt x="237" y="110"/>
                  </a:lnTo>
                  <a:lnTo>
                    <a:pt x="242" y="115"/>
                  </a:lnTo>
                  <a:lnTo>
                    <a:pt x="247" y="121"/>
                  </a:lnTo>
                  <a:lnTo>
                    <a:pt x="251" y="127"/>
                  </a:lnTo>
                  <a:lnTo>
                    <a:pt x="256" y="132"/>
                  </a:lnTo>
                  <a:lnTo>
                    <a:pt x="261" y="138"/>
                  </a:lnTo>
                  <a:lnTo>
                    <a:pt x="265" y="144"/>
                  </a:lnTo>
                  <a:lnTo>
                    <a:pt x="270" y="149"/>
                  </a:lnTo>
                  <a:lnTo>
                    <a:pt x="275" y="154"/>
                  </a:lnTo>
                  <a:lnTo>
                    <a:pt x="280" y="159"/>
                  </a:lnTo>
                  <a:lnTo>
                    <a:pt x="285" y="164"/>
                  </a:lnTo>
                  <a:lnTo>
                    <a:pt x="290" y="169"/>
                  </a:lnTo>
                  <a:lnTo>
                    <a:pt x="295" y="174"/>
                  </a:lnTo>
                  <a:lnTo>
                    <a:pt x="301" y="178"/>
                  </a:lnTo>
                  <a:lnTo>
                    <a:pt x="306" y="182"/>
                  </a:lnTo>
                  <a:lnTo>
                    <a:pt x="312" y="186"/>
                  </a:lnTo>
                  <a:lnTo>
                    <a:pt x="317" y="190"/>
                  </a:lnTo>
                  <a:lnTo>
                    <a:pt x="323" y="194"/>
                  </a:lnTo>
                  <a:lnTo>
                    <a:pt x="330" y="197"/>
                  </a:lnTo>
                  <a:lnTo>
                    <a:pt x="336" y="200"/>
                  </a:lnTo>
                  <a:lnTo>
                    <a:pt x="343" y="203"/>
                  </a:lnTo>
                  <a:lnTo>
                    <a:pt x="349" y="205"/>
                  </a:lnTo>
                  <a:lnTo>
                    <a:pt x="357" y="208"/>
                  </a:lnTo>
                  <a:lnTo>
                    <a:pt x="364" y="210"/>
                  </a:lnTo>
                  <a:lnTo>
                    <a:pt x="370" y="211"/>
                  </a:lnTo>
                  <a:lnTo>
                    <a:pt x="373" y="212"/>
                  </a:lnTo>
                  <a:lnTo>
                    <a:pt x="376" y="213"/>
                  </a:lnTo>
                  <a:lnTo>
                    <a:pt x="379" y="214"/>
                  </a:lnTo>
                  <a:lnTo>
                    <a:pt x="383" y="215"/>
                  </a:lnTo>
                  <a:lnTo>
                    <a:pt x="386" y="216"/>
                  </a:lnTo>
                  <a:lnTo>
                    <a:pt x="389" y="217"/>
                  </a:lnTo>
                  <a:lnTo>
                    <a:pt x="392" y="218"/>
                  </a:lnTo>
                  <a:lnTo>
                    <a:pt x="395" y="219"/>
                  </a:lnTo>
                  <a:lnTo>
                    <a:pt x="399" y="220"/>
                  </a:lnTo>
                  <a:lnTo>
                    <a:pt x="402" y="220"/>
                  </a:lnTo>
                  <a:lnTo>
                    <a:pt x="405" y="221"/>
                  </a:lnTo>
                  <a:lnTo>
                    <a:pt x="408" y="221"/>
                  </a:lnTo>
                  <a:lnTo>
                    <a:pt x="411" y="221"/>
                  </a:lnTo>
                  <a:lnTo>
                    <a:pt x="413" y="222"/>
                  </a:lnTo>
                  <a:lnTo>
                    <a:pt x="416" y="221"/>
                  </a:lnTo>
                  <a:lnTo>
                    <a:pt x="419" y="221"/>
                  </a:lnTo>
                  <a:lnTo>
                    <a:pt x="421" y="220"/>
                  </a:lnTo>
                  <a:lnTo>
                    <a:pt x="424" y="219"/>
                  </a:lnTo>
                  <a:lnTo>
                    <a:pt x="427" y="218"/>
                  </a:lnTo>
                  <a:lnTo>
                    <a:pt x="429" y="217"/>
                  </a:lnTo>
                  <a:lnTo>
                    <a:pt x="431" y="215"/>
                  </a:lnTo>
                  <a:lnTo>
                    <a:pt x="433" y="213"/>
                  </a:lnTo>
                  <a:lnTo>
                    <a:pt x="435" y="210"/>
                  </a:lnTo>
                  <a:lnTo>
                    <a:pt x="437" y="207"/>
                  </a:lnTo>
                  <a:lnTo>
                    <a:pt x="438" y="204"/>
                  </a:lnTo>
                  <a:lnTo>
                    <a:pt x="439" y="200"/>
                  </a:lnTo>
                  <a:lnTo>
                    <a:pt x="441" y="196"/>
                  </a:lnTo>
                  <a:lnTo>
                    <a:pt x="442" y="191"/>
                  </a:lnTo>
                  <a:lnTo>
                    <a:pt x="443" y="186"/>
                  </a:lnTo>
                  <a:lnTo>
                    <a:pt x="443" y="181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64" name="Freeform 64"/>
            <p:cNvSpPr>
              <a:spLocks/>
            </p:cNvSpPr>
            <p:nvPr/>
          </p:nvSpPr>
          <p:spPr bwMode="auto">
            <a:xfrm>
              <a:off x="3751" y="2769"/>
              <a:ext cx="151" cy="70"/>
            </a:xfrm>
            <a:custGeom>
              <a:avLst/>
              <a:gdLst/>
              <a:ahLst/>
              <a:cxnLst>
                <a:cxn ang="0">
                  <a:pos x="0" y="67"/>
                </a:cxn>
                <a:cxn ang="0">
                  <a:pos x="10" y="67"/>
                </a:cxn>
                <a:cxn ang="0">
                  <a:pos x="16" y="67"/>
                </a:cxn>
                <a:cxn ang="0">
                  <a:pos x="21" y="68"/>
                </a:cxn>
                <a:cxn ang="0">
                  <a:pos x="27" y="68"/>
                </a:cxn>
                <a:cxn ang="0">
                  <a:pos x="32" y="68"/>
                </a:cxn>
                <a:cxn ang="0">
                  <a:pos x="38" y="69"/>
                </a:cxn>
                <a:cxn ang="0">
                  <a:pos x="43" y="69"/>
                </a:cxn>
                <a:cxn ang="0">
                  <a:pos x="49" y="69"/>
                </a:cxn>
                <a:cxn ang="0">
                  <a:pos x="54" y="68"/>
                </a:cxn>
                <a:cxn ang="0">
                  <a:pos x="60" y="68"/>
                </a:cxn>
                <a:cxn ang="0">
                  <a:pos x="65" y="68"/>
                </a:cxn>
                <a:cxn ang="0">
                  <a:pos x="71" y="67"/>
                </a:cxn>
                <a:cxn ang="0">
                  <a:pos x="76" y="66"/>
                </a:cxn>
                <a:cxn ang="0">
                  <a:pos x="81" y="65"/>
                </a:cxn>
                <a:cxn ang="0">
                  <a:pos x="87" y="64"/>
                </a:cxn>
                <a:cxn ang="0">
                  <a:pos x="91" y="62"/>
                </a:cxn>
                <a:cxn ang="0">
                  <a:pos x="97" y="61"/>
                </a:cxn>
                <a:cxn ang="0">
                  <a:pos x="101" y="59"/>
                </a:cxn>
                <a:cxn ang="0">
                  <a:pos x="106" y="56"/>
                </a:cxn>
                <a:cxn ang="0">
                  <a:pos x="111" y="54"/>
                </a:cxn>
                <a:cxn ang="0">
                  <a:pos x="115" y="51"/>
                </a:cxn>
                <a:cxn ang="0">
                  <a:pos x="120" y="47"/>
                </a:cxn>
                <a:cxn ang="0">
                  <a:pos x="124" y="44"/>
                </a:cxn>
                <a:cxn ang="0">
                  <a:pos x="128" y="40"/>
                </a:cxn>
                <a:cxn ang="0">
                  <a:pos x="132" y="35"/>
                </a:cxn>
                <a:cxn ang="0">
                  <a:pos x="135" y="31"/>
                </a:cxn>
                <a:cxn ang="0">
                  <a:pos x="139" y="25"/>
                </a:cxn>
                <a:cxn ang="0">
                  <a:pos x="142" y="19"/>
                </a:cxn>
                <a:cxn ang="0">
                  <a:pos x="145" y="13"/>
                </a:cxn>
                <a:cxn ang="0">
                  <a:pos x="147" y="7"/>
                </a:cxn>
                <a:cxn ang="0">
                  <a:pos x="150" y="0"/>
                </a:cxn>
              </a:cxnLst>
              <a:rect l="0" t="0" r="r" b="b"/>
              <a:pathLst>
                <a:path w="151" h="70">
                  <a:moveTo>
                    <a:pt x="0" y="67"/>
                  </a:moveTo>
                  <a:lnTo>
                    <a:pt x="10" y="67"/>
                  </a:lnTo>
                  <a:lnTo>
                    <a:pt x="16" y="67"/>
                  </a:lnTo>
                  <a:lnTo>
                    <a:pt x="21" y="68"/>
                  </a:lnTo>
                  <a:lnTo>
                    <a:pt x="27" y="68"/>
                  </a:lnTo>
                  <a:lnTo>
                    <a:pt x="32" y="68"/>
                  </a:lnTo>
                  <a:lnTo>
                    <a:pt x="38" y="69"/>
                  </a:lnTo>
                  <a:lnTo>
                    <a:pt x="43" y="69"/>
                  </a:lnTo>
                  <a:lnTo>
                    <a:pt x="49" y="69"/>
                  </a:lnTo>
                  <a:lnTo>
                    <a:pt x="54" y="68"/>
                  </a:lnTo>
                  <a:lnTo>
                    <a:pt x="60" y="68"/>
                  </a:lnTo>
                  <a:lnTo>
                    <a:pt x="65" y="68"/>
                  </a:lnTo>
                  <a:lnTo>
                    <a:pt x="71" y="67"/>
                  </a:lnTo>
                  <a:lnTo>
                    <a:pt x="76" y="66"/>
                  </a:lnTo>
                  <a:lnTo>
                    <a:pt x="81" y="65"/>
                  </a:lnTo>
                  <a:lnTo>
                    <a:pt x="87" y="64"/>
                  </a:lnTo>
                  <a:lnTo>
                    <a:pt x="91" y="62"/>
                  </a:lnTo>
                  <a:lnTo>
                    <a:pt x="97" y="61"/>
                  </a:lnTo>
                  <a:lnTo>
                    <a:pt x="101" y="59"/>
                  </a:lnTo>
                  <a:lnTo>
                    <a:pt x="106" y="56"/>
                  </a:lnTo>
                  <a:lnTo>
                    <a:pt x="111" y="54"/>
                  </a:lnTo>
                  <a:lnTo>
                    <a:pt x="115" y="51"/>
                  </a:lnTo>
                  <a:lnTo>
                    <a:pt x="120" y="47"/>
                  </a:lnTo>
                  <a:lnTo>
                    <a:pt x="124" y="44"/>
                  </a:lnTo>
                  <a:lnTo>
                    <a:pt x="128" y="40"/>
                  </a:lnTo>
                  <a:lnTo>
                    <a:pt x="132" y="35"/>
                  </a:lnTo>
                  <a:lnTo>
                    <a:pt x="135" y="31"/>
                  </a:lnTo>
                  <a:lnTo>
                    <a:pt x="139" y="25"/>
                  </a:lnTo>
                  <a:lnTo>
                    <a:pt x="142" y="19"/>
                  </a:lnTo>
                  <a:lnTo>
                    <a:pt x="145" y="13"/>
                  </a:lnTo>
                  <a:lnTo>
                    <a:pt x="147" y="7"/>
                  </a:lnTo>
                  <a:lnTo>
                    <a:pt x="150" y="0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65" name="Freeform 65"/>
            <p:cNvSpPr>
              <a:spLocks/>
            </p:cNvSpPr>
            <p:nvPr/>
          </p:nvSpPr>
          <p:spPr bwMode="auto">
            <a:xfrm>
              <a:off x="3901" y="2712"/>
              <a:ext cx="64" cy="59"/>
            </a:xfrm>
            <a:custGeom>
              <a:avLst/>
              <a:gdLst/>
              <a:ahLst/>
              <a:cxnLst>
                <a:cxn ang="0">
                  <a:pos x="55" y="0"/>
                </a:cxn>
                <a:cxn ang="0">
                  <a:pos x="59" y="9"/>
                </a:cxn>
                <a:cxn ang="0">
                  <a:pos x="61" y="13"/>
                </a:cxn>
                <a:cxn ang="0">
                  <a:pos x="62" y="17"/>
                </a:cxn>
                <a:cxn ang="0">
                  <a:pos x="63" y="21"/>
                </a:cxn>
                <a:cxn ang="0">
                  <a:pos x="63" y="25"/>
                </a:cxn>
                <a:cxn ang="0">
                  <a:pos x="63" y="28"/>
                </a:cxn>
                <a:cxn ang="0">
                  <a:pos x="63" y="32"/>
                </a:cxn>
                <a:cxn ang="0">
                  <a:pos x="62" y="34"/>
                </a:cxn>
                <a:cxn ang="0">
                  <a:pos x="61" y="37"/>
                </a:cxn>
                <a:cxn ang="0">
                  <a:pos x="60" y="40"/>
                </a:cxn>
                <a:cxn ang="0">
                  <a:pos x="58" y="42"/>
                </a:cxn>
                <a:cxn ang="0">
                  <a:pos x="57" y="45"/>
                </a:cxn>
                <a:cxn ang="0">
                  <a:pos x="55" y="47"/>
                </a:cxn>
                <a:cxn ang="0">
                  <a:pos x="52" y="49"/>
                </a:cxn>
                <a:cxn ang="0">
                  <a:pos x="50" y="50"/>
                </a:cxn>
                <a:cxn ang="0">
                  <a:pos x="47" y="52"/>
                </a:cxn>
                <a:cxn ang="0">
                  <a:pos x="45" y="53"/>
                </a:cxn>
                <a:cxn ang="0">
                  <a:pos x="41" y="54"/>
                </a:cxn>
                <a:cxn ang="0">
                  <a:pos x="39" y="56"/>
                </a:cxn>
                <a:cxn ang="0">
                  <a:pos x="35" y="56"/>
                </a:cxn>
                <a:cxn ang="0">
                  <a:pos x="32" y="57"/>
                </a:cxn>
                <a:cxn ang="0">
                  <a:pos x="29" y="58"/>
                </a:cxn>
                <a:cxn ang="0">
                  <a:pos x="26" y="58"/>
                </a:cxn>
                <a:cxn ang="0">
                  <a:pos x="22" y="58"/>
                </a:cxn>
                <a:cxn ang="0">
                  <a:pos x="19" y="58"/>
                </a:cxn>
                <a:cxn ang="0">
                  <a:pos x="16" y="58"/>
                </a:cxn>
                <a:cxn ang="0">
                  <a:pos x="12" y="58"/>
                </a:cxn>
                <a:cxn ang="0">
                  <a:pos x="9" y="58"/>
                </a:cxn>
                <a:cxn ang="0">
                  <a:pos x="6" y="58"/>
                </a:cxn>
                <a:cxn ang="0">
                  <a:pos x="3" y="57"/>
                </a:cxn>
                <a:cxn ang="0">
                  <a:pos x="0" y="57"/>
                </a:cxn>
              </a:cxnLst>
              <a:rect l="0" t="0" r="r" b="b"/>
              <a:pathLst>
                <a:path w="64" h="59">
                  <a:moveTo>
                    <a:pt x="55" y="0"/>
                  </a:moveTo>
                  <a:lnTo>
                    <a:pt x="59" y="9"/>
                  </a:lnTo>
                  <a:lnTo>
                    <a:pt x="61" y="13"/>
                  </a:lnTo>
                  <a:lnTo>
                    <a:pt x="62" y="17"/>
                  </a:lnTo>
                  <a:lnTo>
                    <a:pt x="63" y="21"/>
                  </a:lnTo>
                  <a:lnTo>
                    <a:pt x="63" y="25"/>
                  </a:lnTo>
                  <a:lnTo>
                    <a:pt x="63" y="28"/>
                  </a:lnTo>
                  <a:lnTo>
                    <a:pt x="63" y="32"/>
                  </a:lnTo>
                  <a:lnTo>
                    <a:pt x="62" y="34"/>
                  </a:lnTo>
                  <a:lnTo>
                    <a:pt x="61" y="37"/>
                  </a:lnTo>
                  <a:lnTo>
                    <a:pt x="60" y="40"/>
                  </a:lnTo>
                  <a:lnTo>
                    <a:pt x="58" y="42"/>
                  </a:lnTo>
                  <a:lnTo>
                    <a:pt x="57" y="45"/>
                  </a:lnTo>
                  <a:lnTo>
                    <a:pt x="55" y="47"/>
                  </a:lnTo>
                  <a:lnTo>
                    <a:pt x="52" y="49"/>
                  </a:lnTo>
                  <a:lnTo>
                    <a:pt x="50" y="50"/>
                  </a:lnTo>
                  <a:lnTo>
                    <a:pt x="47" y="52"/>
                  </a:lnTo>
                  <a:lnTo>
                    <a:pt x="45" y="53"/>
                  </a:lnTo>
                  <a:lnTo>
                    <a:pt x="41" y="54"/>
                  </a:lnTo>
                  <a:lnTo>
                    <a:pt x="39" y="56"/>
                  </a:lnTo>
                  <a:lnTo>
                    <a:pt x="35" y="56"/>
                  </a:lnTo>
                  <a:lnTo>
                    <a:pt x="32" y="57"/>
                  </a:lnTo>
                  <a:lnTo>
                    <a:pt x="29" y="58"/>
                  </a:lnTo>
                  <a:lnTo>
                    <a:pt x="26" y="58"/>
                  </a:lnTo>
                  <a:lnTo>
                    <a:pt x="22" y="58"/>
                  </a:lnTo>
                  <a:lnTo>
                    <a:pt x="19" y="58"/>
                  </a:lnTo>
                  <a:lnTo>
                    <a:pt x="16" y="58"/>
                  </a:lnTo>
                  <a:lnTo>
                    <a:pt x="12" y="58"/>
                  </a:lnTo>
                  <a:lnTo>
                    <a:pt x="9" y="58"/>
                  </a:lnTo>
                  <a:lnTo>
                    <a:pt x="6" y="58"/>
                  </a:lnTo>
                  <a:lnTo>
                    <a:pt x="3" y="57"/>
                  </a:lnTo>
                  <a:lnTo>
                    <a:pt x="0" y="57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66" name="Freeform 66"/>
            <p:cNvSpPr>
              <a:spLocks/>
            </p:cNvSpPr>
            <p:nvPr/>
          </p:nvSpPr>
          <p:spPr bwMode="auto">
            <a:xfrm>
              <a:off x="4044" y="2549"/>
              <a:ext cx="26" cy="78"/>
            </a:xfrm>
            <a:custGeom>
              <a:avLst/>
              <a:gdLst/>
              <a:ahLst/>
              <a:cxnLst>
                <a:cxn ang="0">
                  <a:pos x="23" y="0"/>
                </a:cxn>
                <a:cxn ang="0">
                  <a:pos x="24" y="6"/>
                </a:cxn>
                <a:cxn ang="0">
                  <a:pos x="24" y="9"/>
                </a:cxn>
                <a:cxn ang="0">
                  <a:pos x="25" y="11"/>
                </a:cxn>
                <a:cxn ang="0">
                  <a:pos x="25" y="14"/>
                </a:cxn>
                <a:cxn ang="0">
                  <a:pos x="25" y="17"/>
                </a:cxn>
                <a:cxn ang="0">
                  <a:pos x="25" y="20"/>
                </a:cxn>
                <a:cxn ang="0">
                  <a:pos x="25" y="22"/>
                </a:cxn>
                <a:cxn ang="0">
                  <a:pos x="25" y="25"/>
                </a:cxn>
                <a:cxn ang="0">
                  <a:pos x="25" y="27"/>
                </a:cxn>
                <a:cxn ang="0">
                  <a:pos x="24" y="30"/>
                </a:cxn>
                <a:cxn ang="0">
                  <a:pos x="24" y="33"/>
                </a:cxn>
                <a:cxn ang="0">
                  <a:pos x="24" y="35"/>
                </a:cxn>
                <a:cxn ang="0">
                  <a:pos x="23" y="38"/>
                </a:cxn>
                <a:cxn ang="0">
                  <a:pos x="23" y="40"/>
                </a:cxn>
                <a:cxn ang="0">
                  <a:pos x="22" y="43"/>
                </a:cxn>
                <a:cxn ang="0">
                  <a:pos x="21" y="45"/>
                </a:cxn>
                <a:cxn ang="0">
                  <a:pos x="20" y="47"/>
                </a:cxn>
                <a:cxn ang="0">
                  <a:pos x="20" y="49"/>
                </a:cxn>
                <a:cxn ang="0">
                  <a:pos x="18" y="52"/>
                </a:cxn>
                <a:cxn ang="0">
                  <a:pos x="17" y="54"/>
                </a:cxn>
                <a:cxn ang="0">
                  <a:pos x="16" y="56"/>
                </a:cxn>
                <a:cxn ang="0">
                  <a:pos x="15" y="59"/>
                </a:cxn>
                <a:cxn ang="0">
                  <a:pos x="14" y="61"/>
                </a:cxn>
                <a:cxn ang="0">
                  <a:pos x="12" y="63"/>
                </a:cxn>
                <a:cxn ang="0">
                  <a:pos x="10" y="65"/>
                </a:cxn>
                <a:cxn ang="0">
                  <a:pos x="9" y="67"/>
                </a:cxn>
                <a:cxn ang="0">
                  <a:pos x="7" y="69"/>
                </a:cxn>
                <a:cxn ang="0">
                  <a:pos x="5" y="71"/>
                </a:cxn>
                <a:cxn ang="0">
                  <a:pos x="4" y="73"/>
                </a:cxn>
                <a:cxn ang="0">
                  <a:pos x="2" y="75"/>
                </a:cxn>
                <a:cxn ang="0">
                  <a:pos x="0" y="77"/>
                </a:cxn>
              </a:cxnLst>
              <a:rect l="0" t="0" r="r" b="b"/>
              <a:pathLst>
                <a:path w="26" h="78">
                  <a:moveTo>
                    <a:pt x="23" y="0"/>
                  </a:moveTo>
                  <a:lnTo>
                    <a:pt x="24" y="6"/>
                  </a:lnTo>
                  <a:lnTo>
                    <a:pt x="24" y="9"/>
                  </a:lnTo>
                  <a:lnTo>
                    <a:pt x="25" y="11"/>
                  </a:lnTo>
                  <a:lnTo>
                    <a:pt x="25" y="14"/>
                  </a:lnTo>
                  <a:lnTo>
                    <a:pt x="25" y="17"/>
                  </a:lnTo>
                  <a:lnTo>
                    <a:pt x="25" y="20"/>
                  </a:lnTo>
                  <a:lnTo>
                    <a:pt x="25" y="22"/>
                  </a:lnTo>
                  <a:lnTo>
                    <a:pt x="25" y="25"/>
                  </a:lnTo>
                  <a:lnTo>
                    <a:pt x="25" y="27"/>
                  </a:lnTo>
                  <a:lnTo>
                    <a:pt x="24" y="30"/>
                  </a:lnTo>
                  <a:lnTo>
                    <a:pt x="24" y="33"/>
                  </a:lnTo>
                  <a:lnTo>
                    <a:pt x="24" y="35"/>
                  </a:lnTo>
                  <a:lnTo>
                    <a:pt x="23" y="38"/>
                  </a:lnTo>
                  <a:lnTo>
                    <a:pt x="23" y="40"/>
                  </a:lnTo>
                  <a:lnTo>
                    <a:pt x="22" y="43"/>
                  </a:lnTo>
                  <a:lnTo>
                    <a:pt x="21" y="45"/>
                  </a:lnTo>
                  <a:lnTo>
                    <a:pt x="20" y="47"/>
                  </a:lnTo>
                  <a:lnTo>
                    <a:pt x="20" y="49"/>
                  </a:lnTo>
                  <a:lnTo>
                    <a:pt x="18" y="52"/>
                  </a:lnTo>
                  <a:lnTo>
                    <a:pt x="17" y="54"/>
                  </a:lnTo>
                  <a:lnTo>
                    <a:pt x="16" y="56"/>
                  </a:lnTo>
                  <a:lnTo>
                    <a:pt x="15" y="59"/>
                  </a:lnTo>
                  <a:lnTo>
                    <a:pt x="14" y="61"/>
                  </a:lnTo>
                  <a:lnTo>
                    <a:pt x="12" y="63"/>
                  </a:lnTo>
                  <a:lnTo>
                    <a:pt x="10" y="65"/>
                  </a:lnTo>
                  <a:lnTo>
                    <a:pt x="9" y="67"/>
                  </a:lnTo>
                  <a:lnTo>
                    <a:pt x="7" y="69"/>
                  </a:lnTo>
                  <a:lnTo>
                    <a:pt x="5" y="71"/>
                  </a:lnTo>
                  <a:lnTo>
                    <a:pt x="4" y="73"/>
                  </a:lnTo>
                  <a:lnTo>
                    <a:pt x="2" y="75"/>
                  </a:lnTo>
                  <a:lnTo>
                    <a:pt x="0" y="77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67" name="Freeform 67"/>
            <p:cNvSpPr>
              <a:spLocks/>
            </p:cNvSpPr>
            <p:nvPr/>
          </p:nvSpPr>
          <p:spPr bwMode="auto">
            <a:xfrm>
              <a:off x="4075" y="2454"/>
              <a:ext cx="33" cy="68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14" y="5"/>
                </a:cxn>
                <a:cxn ang="0">
                  <a:pos x="17" y="8"/>
                </a:cxn>
                <a:cxn ang="0">
                  <a:pos x="19" y="10"/>
                </a:cxn>
                <a:cxn ang="0">
                  <a:pos x="21" y="13"/>
                </a:cxn>
                <a:cxn ang="0">
                  <a:pos x="23" y="15"/>
                </a:cxn>
                <a:cxn ang="0">
                  <a:pos x="25" y="18"/>
                </a:cxn>
                <a:cxn ang="0">
                  <a:pos x="27" y="20"/>
                </a:cxn>
                <a:cxn ang="0">
                  <a:pos x="28" y="22"/>
                </a:cxn>
                <a:cxn ang="0">
                  <a:pos x="29" y="25"/>
                </a:cxn>
                <a:cxn ang="0">
                  <a:pos x="30" y="27"/>
                </a:cxn>
                <a:cxn ang="0">
                  <a:pos x="31" y="29"/>
                </a:cxn>
                <a:cxn ang="0">
                  <a:pos x="31" y="32"/>
                </a:cxn>
                <a:cxn ang="0">
                  <a:pos x="32" y="34"/>
                </a:cxn>
                <a:cxn ang="0">
                  <a:pos x="32" y="36"/>
                </a:cxn>
                <a:cxn ang="0">
                  <a:pos x="32" y="38"/>
                </a:cxn>
                <a:cxn ang="0">
                  <a:pos x="31" y="40"/>
                </a:cxn>
                <a:cxn ang="0">
                  <a:pos x="31" y="42"/>
                </a:cxn>
                <a:cxn ang="0">
                  <a:pos x="30" y="44"/>
                </a:cxn>
                <a:cxn ang="0">
                  <a:pos x="29" y="46"/>
                </a:cxn>
                <a:cxn ang="0">
                  <a:pos x="28" y="48"/>
                </a:cxn>
                <a:cxn ang="0">
                  <a:pos x="26" y="50"/>
                </a:cxn>
                <a:cxn ang="0">
                  <a:pos x="25" y="52"/>
                </a:cxn>
                <a:cxn ang="0">
                  <a:pos x="23" y="54"/>
                </a:cxn>
                <a:cxn ang="0">
                  <a:pos x="21" y="55"/>
                </a:cxn>
                <a:cxn ang="0">
                  <a:pos x="18" y="57"/>
                </a:cxn>
                <a:cxn ang="0">
                  <a:pos x="16" y="59"/>
                </a:cxn>
                <a:cxn ang="0">
                  <a:pos x="13" y="60"/>
                </a:cxn>
                <a:cxn ang="0">
                  <a:pos x="10" y="62"/>
                </a:cxn>
                <a:cxn ang="0">
                  <a:pos x="7" y="64"/>
                </a:cxn>
                <a:cxn ang="0">
                  <a:pos x="3" y="65"/>
                </a:cxn>
                <a:cxn ang="0">
                  <a:pos x="0" y="67"/>
                </a:cxn>
              </a:cxnLst>
              <a:rect l="0" t="0" r="r" b="b"/>
              <a:pathLst>
                <a:path w="33" h="68">
                  <a:moveTo>
                    <a:pt x="8" y="0"/>
                  </a:moveTo>
                  <a:lnTo>
                    <a:pt x="14" y="5"/>
                  </a:lnTo>
                  <a:lnTo>
                    <a:pt x="17" y="8"/>
                  </a:lnTo>
                  <a:lnTo>
                    <a:pt x="19" y="10"/>
                  </a:lnTo>
                  <a:lnTo>
                    <a:pt x="21" y="13"/>
                  </a:lnTo>
                  <a:lnTo>
                    <a:pt x="23" y="15"/>
                  </a:lnTo>
                  <a:lnTo>
                    <a:pt x="25" y="18"/>
                  </a:lnTo>
                  <a:lnTo>
                    <a:pt x="27" y="20"/>
                  </a:lnTo>
                  <a:lnTo>
                    <a:pt x="28" y="22"/>
                  </a:lnTo>
                  <a:lnTo>
                    <a:pt x="29" y="25"/>
                  </a:lnTo>
                  <a:lnTo>
                    <a:pt x="30" y="27"/>
                  </a:lnTo>
                  <a:lnTo>
                    <a:pt x="31" y="29"/>
                  </a:lnTo>
                  <a:lnTo>
                    <a:pt x="31" y="32"/>
                  </a:lnTo>
                  <a:lnTo>
                    <a:pt x="32" y="34"/>
                  </a:lnTo>
                  <a:lnTo>
                    <a:pt x="32" y="36"/>
                  </a:lnTo>
                  <a:lnTo>
                    <a:pt x="32" y="38"/>
                  </a:lnTo>
                  <a:lnTo>
                    <a:pt x="31" y="40"/>
                  </a:lnTo>
                  <a:lnTo>
                    <a:pt x="31" y="42"/>
                  </a:lnTo>
                  <a:lnTo>
                    <a:pt x="30" y="44"/>
                  </a:lnTo>
                  <a:lnTo>
                    <a:pt x="29" y="46"/>
                  </a:lnTo>
                  <a:lnTo>
                    <a:pt x="28" y="48"/>
                  </a:lnTo>
                  <a:lnTo>
                    <a:pt x="26" y="50"/>
                  </a:lnTo>
                  <a:lnTo>
                    <a:pt x="25" y="52"/>
                  </a:lnTo>
                  <a:lnTo>
                    <a:pt x="23" y="54"/>
                  </a:lnTo>
                  <a:lnTo>
                    <a:pt x="21" y="55"/>
                  </a:lnTo>
                  <a:lnTo>
                    <a:pt x="18" y="57"/>
                  </a:lnTo>
                  <a:lnTo>
                    <a:pt x="16" y="59"/>
                  </a:lnTo>
                  <a:lnTo>
                    <a:pt x="13" y="60"/>
                  </a:lnTo>
                  <a:lnTo>
                    <a:pt x="10" y="62"/>
                  </a:lnTo>
                  <a:lnTo>
                    <a:pt x="7" y="64"/>
                  </a:lnTo>
                  <a:lnTo>
                    <a:pt x="3" y="65"/>
                  </a:lnTo>
                  <a:lnTo>
                    <a:pt x="0" y="67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68" name="Freeform 68"/>
            <p:cNvSpPr>
              <a:spLocks/>
            </p:cNvSpPr>
            <p:nvPr/>
          </p:nvSpPr>
          <p:spPr bwMode="auto">
            <a:xfrm>
              <a:off x="4091" y="2347"/>
              <a:ext cx="38" cy="108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9" y="0"/>
                </a:cxn>
                <a:cxn ang="0">
                  <a:pos x="13" y="1"/>
                </a:cxn>
                <a:cxn ang="0">
                  <a:pos x="17" y="2"/>
                </a:cxn>
                <a:cxn ang="0">
                  <a:pos x="20" y="3"/>
                </a:cxn>
                <a:cxn ang="0">
                  <a:pos x="23" y="6"/>
                </a:cxn>
                <a:cxn ang="0">
                  <a:pos x="26" y="9"/>
                </a:cxn>
                <a:cxn ang="0">
                  <a:pos x="28" y="12"/>
                </a:cxn>
                <a:cxn ang="0">
                  <a:pos x="30" y="16"/>
                </a:cxn>
                <a:cxn ang="0">
                  <a:pos x="32" y="20"/>
                </a:cxn>
                <a:cxn ang="0">
                  <a:pos x="33" y="25"/>
                </a:cxn>
                <a:cxn ang="0">
                  <a:pos x="35" y="29"/>
                </a:cxn>
                <a:cxn ang="0">
                  <a:pos x="36" y="35"/>
                </a:cxn>
                <a:cxn ang="0">
                  <a:pos x="36" y="40"/>
                </a:cxn>
                <a:cxn ang="0">
                  <a:pos x="37" y="45"/>
                </a:cxn>
                <a:cxn ang="0">
                  <a:pos x="37" y="51"/>
                </a:cxn>
                <a:cxn ang="0">
                  <a:pos x="37" y="56"/>
                </a:cxn>
                <a:cxn ang="0">
                  <a:pos x="36" y="62"/>
                </a:cxn>
                <a:cxn ang="0">
                  <a:pos x="35" y="67"/>
                </a:cxn>
                <a:cxn ang="0">
                  <a:pos x="34" y="72"/>
                </a:cxn>
                <a:cxn ang="0">
                  <a:pos x="33" y="77"/>
                </a:cxn>
                <a:cxn ang="0">
                  <a:pos x="31" y="82"/>
                </a:cxn>
                <a:cxn ang="0">
                  <a:pos x="29" y="87"/>
                </a:cxn>
                <a:cxn ang="0">
                  <a:pos x="27" y="91"/>
                </a:cxn>
                <a:cxn ang="0">
                  <a:pos x="25" y="95"/>
                </a:cxn>
                <a:cxn ang="0">
                  <a:pos x="22" y="99"/>
                </a:cxn>
                <a:cxn ang="0">
                  <a:pos x="19" y="101"/>
                </a:cxn>
                <a:cxn ang="0">
                  <a:pos x="15" y="104"/>
                </a:cxn>
                <a:cxn ang="0">
                  <a:pos x="12" y="105"/>
                </a:cxn>
                <a:cxn ang="0">
                  <a:pos x="8" y="107"/>
                </a:cxn>
                <a:cxn ang="0">
                  <a:pos x="4" y="107"/>
                </a:cxn>
                <a:cxn ang="0">
                  <a:pos x="0" y="107"/>
                </a:cxn>
              </a:cxnLst>
              <a:rect l="0" t="0" r="r" b="b"/>
              <a:pathLst>
                <a:path w="38" h="108">
                  <a:moveTo>
                    <a:pt x="0" y="2"/>
                  </a:moveTo>
                  <a:lnTo>
                    <a:pt x="9" y="0"/>
                  </a:lnTo>
                  <a:lnTo>
                    <a:pt x="13" y="1"/>
                  </a:lnTo>
                  <a:lnTo>
                    <a:pt x="17" y="2"/>
                  </a:lnTo>
                  <a:lnTo>
                    <a:pt x="20" y="3"/>
                  </a:lnTo>
                  <a:lnTo>
                    <a:pt x="23" y="6"/>
                  </a:lnTo>
                  <a:lnTo>
                    <a:pt x="26" y="9"/>
                  </a:lnTo>
                  <a:lnTo>
                    <a:pt x="28" y="12"/>
                  </a:lnTo>
                  <a:lnTo>
                    <a:pt x="30" y="16"/>
                  </a:lnTo>
                  <a:lnTo>
                    <a:pt x="32" y="20"/>
                  </a:lnTo>
                  <a:lnTo>
                    <a:pt x="33" y="25"/>
                  </a:lnTo>
                  <a:lnTo>
                    <a:pt x="35" y="29"/>
                  </a:lnTo>
                  <a:lnTo>
                    <a:pt x="36" y="35"/>
                  </a:lnTo>
                  <a:lnTo>
                    <a:pt x="36" y="40"/>
                  </a:lnTo>
                  <a:lnTo>
                    <a:pt x="37" y="45"/>
                  </a:lnTo>
                  <a:lnTo>
                    <a:pt x="37" y="51"/>
                  </a:lnTo>
                  <a:lnTo>
                    <a:pt x="37" y="56"/>
                  </a:lnTo>
                  <a:lnTo>
                    <a:pt x="36" y="62"/>
                  </a:lnTo>
                  <a:lnTo>
                    <a:pt x="35" y="67"/>
                  </a:lnTo>
                  <a:lnTo>
                    <a:pt x="34" y="72"/>
                  </a:lnTo>
                  <a:lnTo>
                    <a:pt x="33" y="77"/>
                  </a:lnTo>
                  <a:lnTo>
                    <a:pt x="31" y="82"/>
                  </a:lnTo>
                  <a:lnTo>
                    <a:pt x="29" y="87"/>
                  </a:lnTo>
                  <a:lnTo>
                    <a:pt x="27" y="91"/>
                  </a:lnTo>
                  <a:lnTo>
                    <a:pt x="25" y="95"/>
                  </a:lnTo>
                  <a:lnTo>
                    <a:pt x="22" y="99"/>
                  </a:lnTo>
                  <a:lnTo>
                    <a:pt x="19" y="101"/>
                  </a:lnTo>
                  <a:lnTo>
                    <a:pt x="15" y="104"/>
                  </a:lnTo>
                  <a:lnTo>
                    <a:pt x="12" y="105"/>
                  </a:lnTo>
                  <a:lnTo>
                    <a:pt x="8" y="107"/>
                  </a:lnTo>
                  <a:lnTo>
                    <a:pt x="4" y="107"/>
                  </a:lnTo>
                  <a:lnTo>
                    <a:pt x="0" y="107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69" name="Freeform 69"/>
            <p:cNvSpPr>
              <a:spLocks/>
            </p:cNvSpPr>
            <p:nvPr/>
          </p:nvSpPr>
          <p:spPr bwMode="auto">
            <a:xfrm>
              <a:off x="4036" y="2269"/>
              <a:ext cx="56" cy="43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4" y="2"/>
                </a:cxn>
                <a:cxn ang="0">
                  <a:pos x="7" y="1"/>
                </a:cxn>
                <a:cxn ang="0">
                  <a:pos x="10" y="1"/>
                </a:cxn>
                <a:cxn ang="0">
                  <a:pos x="12" y="1"/>
                </a:cxn>
                <a:cxn ang="0">
                  <a:pos x="14" y="0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1" y="1"/>
                </a:cxn>
                <a:cxn ang="0">
                  <a:pos x="23" y="1"/>
                </a:cxn>
                <a:cxn ang="0">
                  <a:pos x="25" y="1"/>
                </a:cxn>
                <a:cxn ang="0">
                  <a:pos x="27" y="2"/>
                </a:cxn>
                <a:cxn ang="0">
                  <a:pos x="29" y="3"/>
                </a:cxn>
                <a:cxn ang="0">
                  <a:pos x="31" y="3"/>
                </a:cxn>
                <a:cxn ang="0">
                  <a:pos x="33" y="5"/>
                </a:cxn>
                <a:cxn ang="0">
                  <a:pos x="34" y="6"/>
                </a:cxn>
                <a:cxn ang="0">
                  <a:pos x="36" y="7"/>
                </a:cxn>
                <a:cxn ang="0">
                  <a:pos x="38" y="8"/>
                </a:cxn>
                <a:cxn ang="0">
                  <a:pos x="39" y="10"/>
                </a:cxn>
                <a:cxn ang="0">
                  <a:pos x="41" y="11"/>
                </a:cxn>
                <a:cxn ang="0">
                  <a:pos x="42" y="13"/>
                </a:cxn>
                <a:cxn ang="0">
                  <a:pos x="44" y="15"/>
                </a:cxn>
                <a:cxn ang="0">
                  <a:pos x="45" y="17"/>
                </a:cxn>
                <a:cxn ang="0">
                  <a:pos x="46" y="19"/>
                </a:cxn>
                <a:cxn ang="0">
                  <a:pos x="48" y="22"/>
                </a:cxn>
                <a:cxn ang="0">
                  <a:pos x="49" y="24"/>
                </a:cxn>
                <a:cxn ang="0">
                  <a:pos x="50" y="27"/>
                </a:cxn>
                <a:cxn ang="0">
                  <a:pos x="51" y="30"/>
                </a:cxn>
                <a:cxn ang="0">
                  <a:pos x="52" y="33"/>
                </a:cxn>
                <a:cxn ang="0">
                  <a:pos x="53" y="35"/>
                </a:cxn>
                <a:cxn ang="0">
                  <a:pos x="54" y="39"/>
                </a:cxn>
                <a:cxn ang="0">
                  <a:pos x="55" y="42"/>
                </a:cxn>
              </a:cxnLst>
              <a:rect l="0" t="0" r="r" b="b"/>
              <a:pathLst>
                <a:path w="56" h="43">
                  <a:moveTo>
                    <a:pt x="0" y="4"/>
                  </a:moveTo>
                  <a:lnTo>
                    <a:pt x="4" y="2"/>
                  </a:lnTo>
                  <a:lnTo>
                    <a:pt x="7" y="1"/>
                  </a:lnTo>
                  <a:lnTo>
                    <a:pt x="10" y="1"/>
                  </a:lnTo>
                  <a:lnTo>
                    <a:pt x="12" y="1"/>
                  </a:lnTo>
                  <a:lnTo>
                    <a:pt x="14" y="0"/>
                  </a:lnTo>
                  <a:lnTo>
                    <a:pt x="16" y="0"/>
                  </a:lnTo>
                  <a:lnTo>
                    <a:pt x="19" y="0"/>
                  </a:lnTo>
                  <a:lnTo>
                    <a:pt x="21" y="1"/>
                  </a:lnTo>
                  <a:lnTo>
                    <a:pt x="23" y="1"/>
                  </a:lnTo>
                  <a:lnTo>
                    <a:pt x="25" y="1"/>
                  </a:lnTo>
                  <a:lnTo>
                    <a:pt x="27" y="2"/>
                  </a:lnTo>
                  <a:lnTo>
                    <a:pt x="29" y="3"/>
                  </a:lnTo>
                  <a:lnTo>
                    <a:pt x="31" y="3"/>
                  </a:lnTo>
                  <a:lnTo>
                    <a:pt x="33" y="5"/>
                  </a:lnTo>
                  <a:lnTo>
                    <a:pt x="34" y="6"/>
                  </a:lnTo>
                  <a:lnTo>
                    <a:pt x="36" y="7"/>
                  </a:lnTo>
                  <a:lnTo>
                    <a:pt x="38" y="8"/>
                  </a:lnTo>
                  <a:lnTo>
                    <a:pt x="39" y="10"/>
                  </a:lnTo>
                  <a:lnTo>
                    <a:pt x="41" y="11"/>
                  </a:lnTo>
                  <a:lnTo>
                    <a:pt x="42" y="13"/>
                  </a:lnTo>
                  <a:lnTo>
                    <a:pt x="44" y="15"/>
                  </a:lnTo>
                  <a:lnTo>
                    <a:pt x="45" y="17"/>
                  </a:lnTo>
                  <a:lnTo>
                    <a:pt x="46" y="19"/>
                  </a:lnTo>
                  <a:lnTo>
                    <a:pt x="48" y="22"/>
                  </a:lnTo>
                  <a:lnTo>
                    <a:pt x="49" y="24"/>
                  </a:lnTo>
                  <a:lnTo>
                    <a:pt x="50" y="27"/>
                  </a:lnTo>
                  <a:lnTo>
                    <a:pt x="51" y="30"/>
                  </a:lnTo>
                  <a:lnTo>
                    <a:pt x="52" y="33"/>
                  </a:lnTo>
                  <a:lnTo>
                    <a:pt x="53" y="35"/>
                  </a:lnTo>
                  <a:lnTo>
                    <a:pt x="54" y="39"/>
                  </a:lnTo>
                  <a:lnTo>
                    <a:pt x="55" y="42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70" name="Freeform 70"/>
            <p:cNvSpPr>
              <a:spLocks/>
            </p:cNvSpPr>
            <p:nvPr/>
          </p:nvSpPr>
          <p:spPr bwMode="auto">
            <a:xfrm>
              <a:off x="4052" y="2268"/>
              <a:ext cx="40" cy="44"/>
            </a:xfrm>
            <a:custGeom>
              <a:avLst/>
              <a:gdLst/>
              <a:ahLst/>
              <a:cxnLst>
                <a:cxn ang="0">
                  <a:pos x="0" y="5"/>
                </a:cxn>
                <a:cxn ang="0">
                  <a:pos x="5" y="3"/>
                </a:cxn>
                <a:cxn ang="0">
                  <a:pos x="7" y="2"/>
                </a:cxn>
                <a:cxn ang="0">
                  <a:pos x="10" y="1"/>
                </a:cxn>
                <a:cxn ang="0">
                  <a:pos x="12" y="1"/>
                </a:cxn>
                <a:cxn ang="0">
                  <a:pos x="14" y="0"/>
                </a:cxn>
                <a:cxn ang="0">
                  <a:pos x="16" y="0"/>
                </a:cxn>
                <a:cxn ang="0">
                  <a:pos x="18" y="0"/>
                </a:cxn>
                <a:cxn ang="0">
                  <a:pos x="20" y="0"/>
                </a:cxn>
                <a:cxn ang="0">
                  <a:pos x="22" y="0"/>
                </a:cxn>
                <a:cxn ang="0">
                  <a:pos x="24" y="1"/>
                </a:cxn>
                <a:cxn ang="0">
                  <a:pos x="26" y="2"/>
                </a:cxn>
                <a:cxn ang="0">
                  <a:pos x="27" y="2"/>
                </a:cxn>
                <a:cxn ang="0">
                  <a:pos x="29" y="3"/>
                </a:cxn>
                <a:cxn ang="0">
                  <a:pos x="30" y="4"/>
                </a:cxn>
                <a:cxn ang="0">
                  <a:pos x="31" y="5"/>
                </a:cxn>
                <a:cxn ang="0">
                  <a:pos x="32" y="6"/>
                </a:cxn>
                <a:cxn ang="0">
                  <a:pos x="34" y="8"/>
                </a:cxn>
                <a:cxn ang="0">
                  <a:pos x="34" y="9"/>
                </a:cxn>
                <a:cxn ang="0">
                  <a:pos x="36" y="11"/>
                </a:cxn>
                <a:cxn ang="0">
                  <a:pos x="36" y="13"/>
                </a:cxn>
                <a:cxn ang="0">
                  <a:pos x="37" y="15"/>
                </a:cxn>
                <a:cxn ang="0">
                  <a:pos x="38" y="17"/>
                </a:cxn>
                <a:cxn ang="0">
                  <a:pos x="38" y="19"/>
                </a:cxn>
                <a:cxn ang="0">
                  <a:pos x="38" y="22"/>
                </a:cxn>
                <a:cxn ang="0">
                  <a:pos x="39" y="24"/>
                </a:cxn>
                <a:cxn ang="0">
                  <a:pos x="39" y="27"/>
                </a:cxn>
                <a:cxn ang="0">
                  <a:pos x="39" y="30"/>
                </a:cxn>
                <a:cxn ang="0">
                  <a:pos x="39" y="33"/>
                </a:cxn>
                <a:cxn ang="0">
                  <a:pos x="39" y="36"/>
                </a:cxn>
                <a:cxn ang="0">
                  <a:pos x="39" y="40"/>
                </a:cxn>
                <a:cxn ang="0">
                  <a:pos x="39" y="43"/>
                </a:cxn>
              </a:cxnLst>
              <a:rect l="0" t="0" r="r" b="b"/>
              <a:pathLst>
                <a:path w="40" h="44">
                  <a:moveTo>
                    <a:pt x="0" y="5"/>
                  </a:moveTo>
                  <a:lnTo>
                    <a:pt x="5" y="3"/>
                  </a:lnTo>
                  <a:lnTo>
                    <a:pt x="7" y="2"/>
                  </a:lnTo>
                  <a:lnTo>
                    <a:pt x="10" y="1"/>
                  </a:lnTo>
                  <a:lnTo>
                    <a:pt x="12" y="1"/>
                  </a:lnTo>
                  <a:lnTo>
                    <a:pt x="14" y="0"/>
                  </a:lnTo>
                  <a:lnTo>
                    <a:pt x="16" y="0"/>
                  </a:lnTo>
                  <a:lnTo>
                    <a:pt x="18" y="0"/>
                  </a:lnTo>
                  <a:lnTo>
                    <a:pt x="20" y="0"/>
                  </a:lnTo>
                  <a:lnTo>
                    <a:pt x="22" y="0"/>
                  </a:lnTo>
                  <a:lnTo>
                    <a:pt x="24" y="1"/>
                  </a:lnTo>
                  <a:lnTo>
                    <a:pt x="26" y="2"/>
                  </a:lnTo>
                  <a:lnTo>
                    <a:pt x="27" y="2"/>
                  </a:lnTo>
                  <a:lnTo>
                    <a:pt x="29" y="3"/>
                  </a:lnTo>
                  <a:lnTo>
                    <a:pt x="30" y="4"/>
                  </a:lnTo>
                  <a:lnTo>
                    <a:pt x="31" y="5"/>
                  </a:lnTo>
                  <a:lnTo>
                    <a:pt x="32" y="6"/>
                  </a:lnTo>
                  <a:lnTo>
                    <a:pt x="34" y="8"/>
                  </a:lnTo>
                  <a:lnTo>
                    <a:pt x="34" y="9"/>
                  </a:lnTo>
                  <a:lnTo>
                    <a:pt x="36" y="11"/>
                  </a:lnTo>
                  <a:lnTo>
                    <a:pt x="36" y="13"/>
                  </a:lnTo>
                  <a:lnTo>
                    <a:pt x="37" y="15"/>
                  </a:lnTo>
                  <a:lnTo>
                    <a:pt x="38" y="17"/>
                  </a:lnTo>
                  <a:lnTo>
                    <a:pt x="38" y="19"/>
                  </a:lnTo>
                  <a:lnTo>
                    <a:pt x="38" y="22"/>
                  </a:lnTo>
                  <a:lnTo>
                    <a:pt x="39" y="24"/>
                  </a:lnTo>
                  <a:lnTo>
                    <a:pt x="39" y="27"/>
                  </a:lnTo>
                  <a:lnTo>
                    <a:pt x="39" y="30"/>
                  </a:lnTo>
                  <a:lnTo>
                    <a:pt x="39" y="33"/>
                  </a:lnTo>
                  <a:lnTo>
                    <a:pt x="39" y="36"/>
                  </a:lnTo>
                  <a:lnTo>
                    <a:pt x="39" y="40"/>
                  </a:lnTo>
                  <a:lnTo>
                    <a:pt x="39" y="43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71" name="Freeform 71"/>
            <p:cNvSpPr>
              <a:spLocks/>
            </p:cNvSpPr>
            <p:nvPr/>
          </p:nvSpPr>
          <p:spPr bwMode="auto">
            <a:xfrm>
              <a:off x="4091" y="2349"/>
              <a:ext cx="33" cy="7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" y="4"/>
                </a:cxn>
                <a:cxn ang="0">
                  <a:pos x="5" y="6"/>
                </a:cxn>
                <a:cxn ang="0">
                  <a:pos x="7" y="8"/>
                </a:cxn>
                <a:cxn ang="0">
                  <a:pos x="8" y="10"/>
                </a:cxn>
                <a:cxn ang="0">
                  <a:pos x="10" y="12"/>
                </a:cxn>
                <a:cxn ang="0">
                  <a:pos x="11" y="14"/>
                </a:cxn>
                <a:cxn ang="0">
                  <a:pos x="13" y="16"/>
                </a:cxn>
                <a:cxn ang="0">
                  <a:pos x="14" y="19"/>
                </a:cxn>
                <a:cxn ang="0">
                  <a:pos x="15" y="21"/>
                </a:cxn>
                <a:cxn ang="0">
                  <a:pos x="17" y="23"/>
                </a:cxn>
                <a:cxn ang="0">
                  <a:pos x="18" y="25"/>
                </a:cxn>
                <a:cxn ang="0">
                  <a:pos x="19" y="27"/>
                </a:cxn>
                <a:cxn ang="0">
                  <a:pos x="20" y="30"/>
                </a:cxn>
                <a:cxn ang="0">
                  <a:pos x="21" y="32"/>
                </a:cxn>
                <a:cxn ang="0">
                  <a:pos x="22" y="35"/>
                </a:cxn>
                <a:cxn ang="0">
                  <a:pos x="23" y="37"/>
                </a:cxn>
                <a:cxn ang="0">
                  <a:pos x="24" y="39"/>
                </a:cxn>
                <a:cxn ang="0">
                  <a:pos x="25" y="42"/>
                </a:cxn>
                <a:cxn ang="0">
                  <a:pos x="26" y="44"/>
                </a:cxn>
                <a:cxn ang="0">
                  <a:pos x="27" y="47"/>
                </a:cxn>
                <a:cxn ang="0">
                  <a:pos x="27" y="49"/>
                </a:cxn>
                <a:cxn ang="0">
                  <a:pos x="28" y="52"/>
                </a:cxn>
                <a:cxn ang="0">
                  <a:pos x="29" y="55"/>
                </a:cxn>
                <a:cxn ang="0">
                  <a:pos x="29" y="57"/>
                </a:cxn>
                <a:cxn ang="0">
                  <a:pos x="29" y="60"/>
                </a:cxn>
                <a:cxn ang="0">
                  <a:pos x="30" y="63"/>
                </a:cxn>
                <a:cxn ang="0">
                  <a:pos x="31" y="65"/>
                </a:cxn>
                <a:cxn ang="0">
                  <a:pos x="31" y="68"/>
                </a:cxn>
                <a:cxn ang="0">
                  <a:pos x="31" y="71"/>
                </a:cxn>
                <a:cxn ang="0">
                  <a:pos x="31" y="73"/>
                </a:cxn>
                <a:cxn ang="0">
                  <a:pos x="32" y="77"/>
                </a:cxn>
              </a:cxnLst>
              <a:rect l="0" t="0" r="r" b="b"/>
              <a:pathLst>
                <a:path w="33" h="78">
                  <a:moveTo>
                    <a:pt x="0" y="0"/>
                  </a:moveTo>
                  <a:lnTo>
                    <a:pt x="3" y="4"/>
                  </a:lnTo>
                  <a:lnTo>
                    <a:pt x="5" y="6"/>
                  </a:lnTo>
                  <a:lnTo>
                    <a:pt x="7" y="8"/>
                  </a:lnTo>
                  <a:lnTo>
                    <a:pt x="8" y="10"/>
                  </a:lnTo>
                  <a:lnTo>
                    <a:pt x="10" y="12"/>
                  </a:lnTo>
                  <a:lnTo>
                    <a:pt x="11" y="14"/>
                  </a:lnTo>
                  <a:lnTo>
                    <a:pt x="13" y="16"/>
                  </a:lnTo>
                  <a:lnTo>
                    <a:pt x="14" y="19"/>
                  </a:lnTo>
                  <a:lnTo>
                    <a:pt x="15" y="21"/>
                  </a:lnTo>
                  <a:lnTo>
                    <a:pt x="17" y="23"/>
                  </a:lnTo>
                  <a:lnTo>
                    <a:pt x="18" y="25"/>
                  </a:lnTo>
                  <a:lnTo>
                    <a:pt x="19" y="27"/>
                  </a:lnTo>
                  <a:lnTo>
                    <a:pt x="20" y="30"/>
                  </a:lnTo>
                  <a:lnTo>
                    <a:pt x="21" y="32"/>
                  </a:lnTo>
                  <a:lnTo>
                    <a:pt x="22" y="35"/>
                  </a:lnTo>
                  <a:lnTo>
                    <a:pt x="23" y="37"/>
                  </a:lnTo>
                  <a:lnTo>
                    <a:pt x="24" y="39"/>
                  </a:lnTo>
                  <a:lnTo>
                    <a:pt x="25" y="42"/>
                  </a:lnTo>
                  <a:lnTo>
                    <a:pt x="26" y="44"/>
                  </a:lnTo>
                  <a:lnTo>
                    <a:pt x="27" y="47"/>
                  </a:lnTo>
                  <a:lnTo>
                    <a:pt x="27" y="49"/>
                  </a:lnTo>
                  <a:lnTo>
                    <a:pt x="28" y="52"/>
                  </a:lnTo>
                  <a:lnTo>
                    <a:pt x="29" y="55"/>
                  </a:lnTo>
                  <a:lnTo>
                    <a:pt x="29" y="57"/>
                  </a:lnTo>
                  <a:lnTo>
                    <a:pt x="29" y="60"/>
                  </a:lnTo>
                  <a:lnTo>
                    <a:pt x="30" y="63"/>
                  </a:lnTo>
                  <a:lnTo>
                    <a:pt x="31" y="65"/>
                  </a:lnTo>
                  <a:lnTo>
                    <a:pt x="31" y="68"/>
                  </a:lnTo>
                  <a:lnTo>
                    <a:pt x="31" y="71"/>
                  </a:lnTo>
                  <a:lnTo>
                    <a:pt x="31" y="73"/>
                  </a:lnTo>
                  <a:lnTo>
                    <a:pt x="32" y="77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72" name="Freeform 72"/>
            <p:cNvSpPr>
              <a:spLocks/>
            </p:cNvSpPr>
            <p:nvPr/>
          </p:nvSpPr>
          <p:spPr bwMode="auto">
            <a:xfrm>
              <a:off x="3846" y="2721"/>
              <a:ext cx="111" cy="42"/>
            </a:xfrm>
            <a:custGeom>
              <a:avLst/>
              <a:gdLst/>
              <a:ahLst/>
              <a:cxnLst>
                <a:cxn ang="0">
                  <a:pos x="110" y="0"/>
                </a:cxn>
                <a:cxn ang="0">
                  <a:pos x="108" y="13"/>
                </a:cxn>
                <a:cxn ang="0">
                  <a:pos x="107" y="18"/>
                </a:cxn>
                <a:cxn ang="0">
                  <a:pos x="105" y="22"/>
                </a:cxn>
                <a:cxn ang="0">
                  <a:pos x="103" y="26"/>
                </a:cxn>
                <a:cxn ang="0">
                  <a:pos x="101" y="30"/>
                </a:cxn>
                <a:cxn ang="0">
                  <a:pos x="98" y="33"/>
                </a:cxn>
                <a:cxn ang="0">
                  <a:pos x="96" y="35"/>
                </a:cxn>
                <a:cxn ang="0">
                  <a:pos x="92" y="37"/>
                </a:cxn>
                <a:cxn ang="0">
                  <a:pos x="89" y="39"/>
                </a:cxn>
                <a:cxn ang="0">
                  <a:pos x="86" y="39"/>
                </a:cxn>
                <a:cxn ang="0">
                  <a:pos x="82" y="41"/>
                </a:cxn>
                <a:cxn ang="0">
                  <a:pos x="78" y="41"/>
                </a:cxn>
                <a:cxn ang="0">
                  <a:pos x="74" y="41"/>
                </a:cxn>
                <a:cxn ang="0">
                  <a:pos x="70" y="41"/>
                </a:cxn>
                <a:cxn ang="0">
                  <a:pos x="66" y="41"/>
                </a:cxn>
                <a:cxn ang="0">
                  <a:pos x="62" y="41"/>
                </a:cxn>
                <a:cxn ang="0">
                  <a:pos x="58" y="40"/>
                </a:cxn>
                <a:cxn ang="0">
                  <a:pos x="53" y="39"/>
                </a:cxn>
                <a:cxn ang="0">
                  <a:pos x="49" y="39"/>
                </a:cxn>
                <a:cxn ang="0">
                  <a:pos x="44" y="38"/>
                </a:cxn>
                <a:cxn ang="0">
                  <a:pos x="40" y="37"/>
                </a:cxn>
                <a:cxn ang="0">
                  <a:pos x="36" y="37"/>
                </a:cxn>
                <a:cxn ang="0">
                  <a:pos x="31" y="36"/>
                </a:cxn>
                <a:cxn ang="0">
                  <a:pos x="27" y="35"/>
                </a:cxn>
                <a:cxn ang="0">
                  <a:pos x="22" y="35"/>
                </a:cxn>
                <a:cxn ang="0">
                  <a:pos x="18" y="35"/>
                </a:cxn>
                <a:cxn ang="0">
                  <a:pos x="14" y="35"/>
                </a:cxn>
                <a:cxn ang="0">
                  <a:pos x="10" y="35"/>
                </a:cxn>
                <a:cxn ang="0">
                  <a:pos x="6" y="36"/>
                </a:cxn>
                <a:cxn ang="0">
                  <a:pos x="3" y="37"/>
                </a:cxn>
                <a:cxn ang="0">
                  <a:pos x="0" y="38"/>
                </a:cxn>
              </a:cxnLst>
              <a:rect l="0" t="0" r="r" b="b"/>
              <a:pathLst>
                <a:path w="111" h="42">
                  <a:moveTo>
                    <a:pt x="110" y="0"/>
                  </a:moveTo>
                  <a:lnTo>
                    <a:pt x="108" y="13"/>
                  </a:lnTo>
                  <a:lnTo>
                    <a:pt x="107" y="18"/>
                  </a:lnTo>
                  <a:lnTo>
                    <a:pt x="105" y="22"/>
                  </a:lnTo>
                  <a:lnTo>
                    <a:pt x="103" y="26"/>
                  </a:lnTo>
                  <a:lnTo>
                    <a:pt x="101" y="30"/>
                  </a:lnTo>
                  <a:lnTo>
                    <a:pt x="98" y="33"/>
                  </a:lnTo>
                  <a:lnTo>
                    <a:pt x="96" y="35"/>
                  </a:lnTo>
                  <a:lnTo>
                    <a:pt x="92" y="37"/>
                  </a:lnTo>
                  <a:lnTo>
                    <a:pt x="89" y="39"/>
                  </a:lnTo>
                  <a:lnTo>
                    <a:pt x="86" y="39"/>
                  </a:lnTo>
                  <a:lnTo>
                    <a:pt x="82" y="41"/>
                  </a:lnTo>
                  <a:lnTo>
                    <a:pt x="78" y="41"/>
                  </a:lnTo>
                  <a:lnTo>
                    <a:pt x="74" y="41"/>
                  </a:lnTo>
                  <a:lnTo>
                    <a:pt x="70" y="41"/>
                  </a:lnTo>
                  <a:lnTo>
                    <a:pt x="66" y="41"/>
                  </a:lnTo>
                  <a:lnTo>
                    <a:pt x="62" y="41"/>
                  </a:lnTo>
                  <a:lnTo>
                    <a:pt x="58" y="40"/>
                  </a:lnTo>
                  <a:lnTo>
                    <a:pt x="53" y="39"/>
                  </a:lnTo>
                  <a:lnTo>
                    <a:pt x="49" y="39"/>
                  </a:lnTo>
                  <a:lnTo>
                    <a:pt x="44" y="38"/>
                  </a:lnTo>
                  <a:lnTo>
                    <a:pt x="40" y="37"/>
                  </a:lnTo>
                  <a:lnTo>
                    <a:pt x="36" y="37"/>
                  </a:lnTo>
                  <a:lnTo>
                    <a:pt x="31" y="36"/>
                  </a:lnTo>
                  <a:lnTo>
                    <a:pt x="27" y="35"/>
                  </a:lnTo>
                  <a:lnTo>
                    <a:pt x="22" y="35"/>
                  </a:lnTo>
                  <a:lnTo>
                    <a:pt x="18" y="35"/>
                  </a:lnTo>
                  <a:lnTo>
                    <a:pt x="14" y="35"/>
                  </a:lnTo>
                  <a:lnTo>
                    <a:pt x="10" y="35"/>
                  </a:lnTo>
                  <a:lnTo>
                    <a:pt x="6" y="36"/>
                  </a:lnTo>
                  <a:lnTo>
                    <a:pt x="3" y="37"/>
                  </a:lnTo>
                  <a:lnTo>
                    <a:pt x="0" y="38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73" name="Freeform 73"/>
            <p:cNvSpPr>
              <a:spLocks/>
            </p:cNvSpPr>
            <p:nvPr/>
          </p:nvSpPr>
          <p:spPr bwMode="auto">
            <a:xfrm>
              <a:off x="3078" y="2854"/>
              <a:ext cx="381" cy="19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30"/>
                </a:cxn>
                <a:cxn ang="0">
                  <a:pos x="13" y="43"/>
                </a:cxn>
                <a:cxn ang="0">
                  <a:pos x="20" y="54"/>
                </a:cxn>
                <a:cxn ang="0">
                  <a:pos x="28" y="65"/>
                </a:cxn>
                <a:cxn ang="0">
                  <a:pos x="37" y="74"/>
                </a:cxn>
                <a:cxn ang="0">
                  <a:pos x="47" y="83"/>
                </a:cxn>
                <a:cxn ang="0">
                  <a:pos x="58" y="90"/>
                </a:cxn>
                <a:cxn ang="0">
                  <a:pos x="70" y="97"/>
                </a:cxn>
                <a:cxn ang="0">
                  <a:pos x="82" y="102"/>
                </a:cxn>
                <a:cxn ang="0">
                  <a:pos x="96" y="108"/>
                </a:cxn>
                <a:cxn ang="0">
                  <a:pos x="109" y="112"/>
                </a:cxn>
                <a:cxn ang="0">
                  <a:pos x="123" y="116"/>
                </a:cxn>
                <a:cxn ang="0">
                  <a:pos x="138" y="120"/>
                </a:cxn>
                <a:cxn ang="0">
                  <a:pos x="153" y="123"/>
                </a:cxn>
                <a:cxn ang="0">
                  <a:pos x="168" y="126"/>
                </a:cxn>
                <a:cxn ang="0">
                  <a:pos x="183" y="128"/>
                </a:cxn>
                <a:cxn ang="0">
                  <a:pos x="199" y="130"/>
                </a:cxn>
                <a:cxn ang="0">
                  <a:pos x="214" y="133"/>
                </a:cxn>
                <a:cxn ang="0">
                  <a:pos x="229" y="135"/>
                </a:cxn>
                <a:cxn ang="0">
                  <a:pos x="244" y="137"/>
                </a:cxn>
                <a:cxn ang="0">
                  <a:pos x="260" y="140"/>
                </a:cxn>
                <a:cxn ang="0">
                  <a:pos x="274" y="143"/>
                </a:cxn>
                <a:cxn ang="0">
                  <a:pos x="288" y="146"/>
                </a:cxn>
                <a:cxn ang="0">
                  <a:pos x="302" y="149"/>
                </a:cxn>
                <a:cxn ang="0">
                  <a:pos x="316" y="153"/>
                </a:cxn>
                <a:cxn ang="0">
                  <a:pos x="328" y="158"/>
                </a:cxn>
                <a:cxn ang="0">
                  <a:pos x="340" y="163"/>
                </a:cxn>
                <a:cxn ang="0">
                  <a:pos x="351" y="169"/>
                </a:cxn>
                <a:cxn ang="0">
                  <a:pos x="362" y="175"/>
                </a:cxn>
                <a:cxn ang="0">
                  <a:pos x="371" y="183"/>
                </a:cxn>
                <a:cxn ang="0">
                  <a:pos x="380" y="191"/>
                </a:cxn>
              </a:cxnLst>
              <a:rect l="0" t="0" r="r" b="b"/>
              <a:pathLst>
                <a:path w="381" h="192">
                  <a:moveTo>
                    <a:pt x="0" y="0"/>
                  </a:moveTo>
                  <a:lnTo>
                    <a:pt x="7" y="30"/>
                  </a:lnTo>
                  <a:lnTo>
                    <a:pt x="13" y="43"/>
                  </a:lnTo>
                  <a:lnTo>
                    <a:pt x="20" y="54"/>
                  </a:lnTo>
                  <a:lnTo>
                    <a:pt x="28" y="65"/>
                  </a:lnTo>
                  <a:lnTo>
                    <a:pt x="37" y="74"/>
                  </a:lnTo>
                  <a:lnTo>
                    <a:pt x="47" y="83"/>
                  </a:lnTo>
                  <a:lnTo>
                    <a:pt x="58" y="90"/>
                  </a:lnTo>
                  <a:lnTo>
                    <a:pt x="70" y="97"/>
                  </a:lnTo>
                  <a:lnTo>
                    <a:pt x="82" y="102"/>
                  </a:lnTo>
                  <a:lnTo>
                    <a:pt x="96" y="108"/>
                  </a:lnTo>
                  <a:lnTo>
                    <a:pt x="109" y="112"/>
                  </a:lnTo>
                  <a:lnTo>
                    <a:pt x="123" y="116"/>
                  </a:lnTo>
                  <a:lnTo>
                    <a:pt x="138" y="120"/>
                  </a:lnTo>
                  <a:lnTo>
                    <a:pt x="153" y="123"/>
                  </a:lnTo>
                  <a:lnTo>
                    <a:pt x="168" y="126"/>
                  </a:lnTo>
                  <a:lnTo>
                    <a:pt x="183" y="128"/>
                  </a:lnTo>
                  <a:lnTo>
                    <a:pt x="199" y="130"/>
                  </a:lnTo>
                  <a:lnTo>
                    <a:pt x="214" y="133"/>
                  </a:lnTo>
                  <a:lnTo>
                    <a:pt x="229" y="135"/>
                  </a:lnTo>
                  <a:lnTo>
                    <a:pt x="244" y="137"/>
                  </a:lnTo>
                  <a:lnTo>
                    <a:pt x="260" y="140"/>
                  </a:lnTo>
                  <a:lnTo>
                    <a:pt x="274" y="143"/>
                  </a:lnTo>
                  <a:lnTo>
                    <a:pt x="288" y="146"/>
                  </a:lnTo>
                  <a:lnTo>
                    <a:pt x="302" y="149"/>
                  </a:lnTo>
                  <a:lnTo>
                    <a:pt x="316" y="153"/>
                  </a:lnTo>
                  <a:lnTo>
                    <a:pt x="328" y="158"/>
                  </a:lnTo>
                  <a:lnTo>
                    <a:pt x="340" y="163"/>
                  </a:lnTo>
                  <a:lnTo>
                    <a:pt x="351" y="169"/>
                  </a:lnTo>
                  <a:lnTo>
                    <a:pt x="362" y="175"/>
                  </a:lnTo>
                  <a:lnTo>
                    <a:pt x="371" y="183"/>
                  </a:lnTo>
                  <a:lnTo>
                    <a:pt x="380" y="191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74" name="Freeform 74"/>
            <p:cNvSpPr>
              <a:spLocks/>
            </p:cNvSpPr>
            <p:nvPr/>
          </p:nvSpPr>
          <p:spPr bwMode="auto">
            <a:xfrm>
              <a:off x="3450" y="3036"/>
              <a:ext cx="325" cy="3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21"/>
                </a:cxn>
                <a:cxn ang="0">
                  <a:pos x="27" y="32"/>
                </a:cxn>
                <a:cxn ang="0">
                  <a:pos x="38" y="42"/>
                </a:cxn>
                <a:cxn ang="0">
                  <a:pos x="48" y="52"/>
                </a:cxn>
                <a:cxn ang="0">
                  <a:pos x="58" y="63"/>
                </a:cxn>
                <a:cxn ang="0">
                  <a:pos x="69" y="73"/>
                </a:cxn>
                <a:cxn ang="0">
                  <a:pos x="80" y="83"/>
                </a:cxn>
                <a:cxn ang="0">
                  <a:pos x="91" y="93"/>
                </a:cxn>
                <a:cxn ang="0">
                  <a:pos x="103" y="103"/>
                </a:cxn>
                <a:cxn ang="0">
                  <a:pos x="114" y="113"/>
                </a:cxn>
                <a:cxn ang="0">
                  <a:pos x="126" y="124"/>
                </a:cxn>
                <a:cxn ang="0">
                  <a:pos x="137" y="134"/>
                </a:cxn>
                <a:cxn ang="0">
                  <a:pos x="149" y="144"/>
                </a:cxn>
                <a:cxn ang="0">
                  <a:pos x="160" y="154"/>
                </a:cxn>
                <a:cxn ang="0">
                  <a:pos x="172" y="164"/>
                </a:cxn>
                <a:cxn ang="0">
                  <a:pos x="184" y="175"/>
                </a:cxn>
                <a:cxn ang="0">
                  <a:pos x="195" y="186"/>
                </a:cxn>
                <a:cxn ang="0">
                  <a:pos x="206" y="196"/>
                </a:cxn>
                <a:cxn ang="0">
                  <a:pos x="217" y="208"/>
                </a:cxn>
                <a:cxn ang="0">
                  <a:pos x="228" y="219"/>
                </a:cxn>
                <a:cxn ang="0">
                  <a:pos x="238" y="230"/>
                </a:cxn>
                <a:cxn ang="0">
                  <a:pos x="249" y="242"/>
                </a:cxn>
                <a:cxn ang="0">
                  <a:pos x="259" y="254"/>
                </a:cxn>
                <a:cxn ang="0">
                  <a:pos x="268" y="266"/>
                </a:cxn>
                <a:cxn ang="0">
                  <a:pos x="278" y="279"/>
                </a:cxn>
                <a:cxn ang="0">
                  <a:pos x="286" y="292"/>
                </a:cxn>
                <a:cxn ang="0">
                  <a:pos x="295" y="305"/>
                </a:cxn>
                <a:cxn ang="0">
                  <a:pos x="303" y="318"/>
                </a:cxn>
                <a:cxn ang="0">
                  <a:pos x="311" y="332"/>
                </a:cxn>
                <a:cxn ang="0">
                  <a:pos x="318" y="347"/>
                </a:cxn>
                <a:cxn ang="0">
                  <a:pos x="324" y="362"/>
                </a:cxn>
              </a:cxnLst>
              <a:rect l="0" t="0" r="r" b="b"/>
              <a:pathLst>
                <a:path w="325" h="363">
                  <a:moveTo>
                    <a:pt x="0" y="0"/>
                  </a:moveTo>
                  <a:lnTo>
                    <a:pt x="18" y="21"/>
                  </a:lnTo>
                  <a:lnTo>
                    <a:pt x="27" y="32"/>
                  </a:lnTo>
                  <a:lnTo>
                    <a:pt x="38" y="42"/>
                  </a:lnTo>
                  <a:lnTo>
                    <a:pt x="48" y="52"/>
                  </a:lnTo>
                  <a:lnTo>
                    <a:pt x="58" y="63"/>
                  </a:lnTo>
                  <a:lnTo>
                    <a:pt x="69" y="73"/>
                  </a:lnTo>
                  <a:lnTo>
                    <a:pt x="80" y="83"/>
                  </a:lnTo>
                  <a:lnTo>
                    <a:pt x="91" y="93"/>
                  </a:lnTo>
                  <a:lnTo>
                    <a:pt x="103" y="103"/>
                  </a:lnTo>
                  <a:lnTo>
                    <a:pt x="114" y="113"/>
                  </a:lnTo>
                  <a:lnTo>
                    <a:pt x="126" y="124"/>
                  </a:lnTo>
                  <a:lnTo>
                    <a:pt x="137" y="134"/>
                  </a:lnTo>
                  <a:lnTo>
                    <a:pt x="149" y="144"/>
                  </a:lnTo>
                  <a:lnTo>
                    <a:pt x="160" y="154"/>
                  </a:lnTo>
                  <a:lnTo>
                    <a:pt x="172" y="164"/>
                  </a:lnTo>
                  <a:lnTo>
                    <a:pt x="184" y="175"/>
                  </a:lnTo>
                  <a:lnTo>
                    <a:pt x="195" y="186"/>
                  </a:lnTo>
                  <a:lnTo>
                    <a:pt x="206" y="196"/>
                  </a:lnTo>
                  <a:lnTo>
                    <a:pt x="217" y="208"/>
                  </a:lnTo>
                  <a:lnTo>
                    <a:pt x="228" y="219"/>
                  </a:lnTo>
                  <a:lnTo>
                    <a:pt x="238" y="230"/>
                  </a:lnTo>
                  <a:lnTo>
                    <a:pt x="249" y="242"/>
                  </a:lnTo>
                  <a:lnTo>
                    <a:pt x="259" y="254"/>
                  </a:lnTo>
                  <a:lnTo>
                    <a:pt x="268" y="266"/>
                  </a:lnTo>
                  <a:lnTo>
                    <a:pt x="278" y="279"/>
                  </a:lnTo>
                  <a:lnTo>
                    <a:pt x="286" y="292"/>
                  </a:lnTo>
                  <a:lnTo>
                    <a:pt x="295" y="305"/>
                  </a:lnTo>
                  <a:lnTo>
                    <a:pt x="303" y="318"/>
                  </a:lnTo>
                  <a:lnTo>
                    <a:pt x="311" y="332"/>
                  </a:lnTo>
                  <a:lnTo>
                    <a:pt x="318" y="347"/>
                  </a:lnTo>
                  <a:lnTo>
                    <a:pt x="324" y="362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75" name="Line 75"/>
            <p:cNvSpPr>
              <a:spLocks noChangeShapeType="1"/>
            </p:cNvSpPr>
            <p:nvPr/>
          </p:nvSpPr>
          <p:spPr bwMode="auto">
            <a:xfrm>
              <a:off x="3679" y="2902"/>
              <a:ext cx="0" cy="38"/>
            </a:xfrm>
            <a:prstGeom prst="line">
              <a:avLst/>
            </a:prstGeom>
            <a:noFill/>
            <a:ln w="7493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ZA"/>
            </a:p>
          </p:txBody>
        </p:sp>
        <p:sp>
          <p:nvSpPr>
            <p:cNvPr id="76" name="Freeform 76"/>
            <p:cNvSpPr>
              <a:spLocks/>
            </p:cNvSpPr>
            <p:nvPr/>
          </p:nvSpPr>
          <p:spPr bwMode="auto">
            <a:xfrm>
              <a:off x="1800" y="1077"/>
              <a:ext cx="175" cy="167"/>
            </a:xfrm>
            <a:custGeom>
              <a:avLst/>
              <a:gdLst/>
              <a:ahLst/>
              <a:cxnLst>
                <a:cxn ang="0">
                  <a:pos x="173" y="41"/>
                </a:cxn>
                <a:cxn ang="0">
                  <a:pos x="170" y="40"/>
                </a:cxn>
                <a:cxn ang="0">
                  <a:pos x="164" y="38"/>
                </a:cxn>
                <a:cxn ang="0">
                  <a:pos x="158" y="36"/>
                </a:cxn>
                <a:cxn ang="0">
                  <a:pos x="150" y="33"/>
                </a:cxn>
                <a:cxn ang="0">
                  <a:pos x="141" y="29"/>
                </a:cxn>
                <a:cxn ang="0">
                  <a:pos x="132" y="25"/>
                </a:cxn>
                <a:cxn ang="0">
                  <a:pos x="122" y="21"/>
                </a:cxn>
                <a:cxn ang="0">
                  <a:pos x="115" y="16"/>
                </a:cxn>
                <a:cxn ang="0">
                  <a:pos x="110" y="13"/>
                </a:cxn>
                <a:cxn ang="0">
                  <a:pos x="106" y="9"/>
                </a:cxn>
                <a:cxn ang="0">
                  <a:pos x="103" y="5"/>
                </a:cxn>
                <a:cxn ang="0">
                  <a:pos x="100" y="3"/>
                </a:cxn>
                <a:cxn ang="0">
                  <a:pos x="96" y="1"/>
                </a:cxn>
                <a:cxn ang="0">
                  <a:pos x="91" y="0"/>
                </a:cxn>
                <a:cxn ang="0">
                  <a:pos x="80" y="1"/>
                </a:cxn>
                <a:cxn ang="0">
                  <a:pos x="68" y="4"/>
                </a:cxn>
                <a:cxn ang="0">
                  <a:pos x="58" y="8"/>
                </a:cxn>
                <a:cxn ang="0">
                  <a:pos x="49" y="13"/>
                </a:cxn>
                <a:cxn ang="0">
                  <a:pos x="41" y="21"/>
                </a:cxn>
                <a:cxn ang="0">
                  <a:pos x="34" y="30"/>
                </a:cxn>
                <a:cxn ang="0">
                  <a:pos x="28" y="41"/>
                </a:cxn>
                <a:cxn ang="0">
                  <a:pos x="21" y="55"/>
                </a:cxn>
                <a:cxn ang="0">
                  <a:pos x="16" y="66"/>
                </a:cxn>
                <a:cxn ang="0">
                  <a:pos x="15" y="71"/>
                </a:cxn>
                <a:cxn ang="0">
                  <a:pos x="14" y="76"/>
                </a:cxn>
                <a:cxn ang="0">
                  <a:pos x="15" y="80"/>
                </a:cxn>
                <a:cxn ang="0">
                  <a:pos x="16" y="85"/>
                </a:cxn>
                <a:cxn ang="0">
                  <a:pos x="16" y="89"/>
                </a:cxn>
                <a:cxn ang="0">
                  <a:pos x="17" y="95"/>
                </a:cxn>
                <a:cxn ang="0">
                  <a:pos x="18" y="102"/>
                </a:cxn>
                <a:cxn ang="0">
                  <a:pos x="18" y="107"/>
                </a:cxn>
                <a:cxn ang="0">
                  <a:pos x="18" y="110"/>
                </a:cxn>
                <a:cxn ang="0">
                  <a:pos x="18" y="112"/>
                </a:cxn>
                <a:cxn ang="0">
                  <a:pos x="19" y="114"/>
                </a:cxn>
                <a:cxn ang="0">
                  <a:pos x="19" y="116"/>
                </a:cxn>
                <a:cxn ang="0">
                  <a:pos x="19" y="119"/>
                </a:cxn>
                <a:cxn ang="0">
                  <a:pos x="18" y="121"/>
                </a:cxn>
                <a:cxn ang="0">
                  <a:pos x="18" y="124"/>
                </a:cxn>
                <a:cxn ang="0">
                  <a:pos x="15" y="129"/>
                </a:cxn>
                <a:cxn ang="0">
                  <a:pos x="13" y="133"/>
                </a:cxn>
                <a:cxn ang="0">
                  <a:pos x="11" y="135"/>
                </a:cxn>
                <a:cxn ang="0">
                  <a:pos x="8" y="137"/>
                </a:cxn>
                <a:cxn ang="0">
                  <a:pos x="6" y="139"/>
                </a:cxn>
                <a:cxn ang="0">
                  <a:pos x="4" y="141"/>
                </a:cxn>
                <a:cxn ang="0">
                  <a:pos x="2" y="143"/>
                </a:cxn>
                <a:cxn ang="0">
                  <a:pos x="0" y="145"/>
                </a:cxn>
                <a:cxn ang="0">
                  <a:pos x="0" y="145"/>
                </a:cxn>
                <a:cxn ang="0">
                  <a:pos x="0" y="145"/>
                </a:cxn>
                <a:cxn ang="0">
                  <a:pos x="0" y="145"/>
                </a:cxn>
                <a:cxn ang="0">
                  <a:pos x="0" y="145"/>
                </a:cxn>
                <a:cxn ang="0">
                  <a:pos x="0" y="145"/>
                </a:cxn>
                <a:cxn ang="0">
                  <a:pos x="0" y="145"/>
                </a:cxn>
                <a:cxn ang="0">
                  <a:pos x="0" y="145"/>
                </a:cxn>
                <a:cxn ang="0">
                  <a:pos x="0" y="146"/>
                </a:cxn>
                <a:cxn ang="0">
                  <a:pos x="0" y="149"/>
                </a:cxn>
                <a:cxn ang="0">
                  <a:pos x="0" y="153"/>
                </a:cxn>
                <a:cxn ang="0">
                  <a:pos x="0" y="156"/>
                </a:cxn>
                <a:cxn ang="0">
                  <a:pos x="0" y="159"/>
                </a:cxn>
                <a:cxn ang="0">
                  <a:pos x="0" y="162"/>
                </a:cxn>
                <a:cxn ang="0">
                  <a:pos x="0" y="165"/>
                </a:cxn>
                <a:cxn ang="0">
                  <a:pos x="0" y="165"/>
                </a:cxn>
              </a:cxnLst>
              <a:rect l="0" t="0" r="r" b="b"/>
              <a:pathLst>
                <a:path w="175" h="167">
                  <a:moveTo>
                    <a:pt x="174" y="42"/>
                  </a:moveTo>
                  <a:lnTo>
                    <a:pt x="174" y="41"/>
                  </a:lnTo>
                  <a:lnTo>
                    <a:pt x="174" y="41"/>
                  </a:lnTo>
                  <a:lnTo>
                    <a:pt x="173" y="41"/>
                  </a:lnTo>
                  <a:lnTo>
                    <a:pt x="172" y="41"/>
                  </a:lnTo>
                  <a:lnTo>
                    <a:pt x="172" y="41"/>
                  </a:lnTo>
                  <a:lnTo>
                    <a:pt x="171" y="40"/>
                  </a:lnTo>
                  <a:lnTo>
                    <a:pt x="170" y="40"/>
                  </a:lnTo>
                  <a:lnTo>
                    <a:pt x="168" y="40"/>
                  </a:lnTo>
                  <a:lnTo>
                    <a:pt x="167" y="39"/>
                  </a:lnTo>
                  <a:lnTo>
                    <a:pt x="166" y="39"/>
                  </a:lnTo>
                  <a:lnTo>
                    <a:pt x="164" y="38"/>
                  </a:lnTo>
                  <a:lnTo>
                    <a:pt x="163" y="37"/>
                  </a:lnTo>
                  <a:lnTo>
                    <a:pt x="161" y="37"/>
                  </a:lnTo>
                  <a:lnTo>
                    <a:pt x="160" y="36"/>
                  </a:lnTo>
                  <a:lnTo>
                    <a:pt x="158" y="36"/>
                  </a:lnTo>
                  <a:lnTo>
                    <a:pt x="156" y="35"/>
                  </a:lnTo>
                  <a:lnTo>
                    <a:pt x="154" y="34"/>
                  </a:lnTo>
                  <a:lnTo>
                    <a:pt x="152" y="33"/>
                  </a:lnTo>
                  <a:lnTo>
                    <a:pt x="150" y="33"/>
                  </a:lnTo>
                  <a:lnTo>
                    <a:pt x="148" y="32"/>
                  </a:lnTo>
                  <a:lnTo>
                    <a:pt x="145" y="31"/>
                  </a:lnTo>
                  <a:lnTo>
                    <a:pt x="143" y="30"/>
                  </a:lnTo>
                  <a:lnTo>
                    <a:pt x="141" y="29"/>
                  </a:lnTo>
                  <a:lnTo>
                    <a:pt x="139" y="28"/>
                  </a:lnTo>
                  <a:lnTo>
                    <a:pt x="136" y="27"/>
                  </a:lnTo>
                  <a:lnTo>
                    <a:pt x="134" y="26"/>
                  </a:lnTo>
                  <a:lnTo>
                    <a:pt x="132" y="25"/>
                  </a:lnTo>
                  <a:lnTo>
                    <a:pt x="129" y="24"/>
                  </a:lnTo>
                  <a:lnTo>
                    <a:pt x="127" y="23"/>
                  </a:lnTo>
                  <a:lnTo>
                    <a:pt x="124" y="22"/>
                  </a:lnTo>
                  <a:lnTo>
                    <a:pt x="122" y="21"/>
                  </a:lnTo>
                  <a:lnTo>
                    <a:pt x="119" y="19"/>
                  </a:lnTo>
                  <a:lnTo>
                    <a:pt x="118" y="18"/>
                  </a:lnTo>
                  <a:lnTo>
                    <a:pt x="116" y="17"/>
                  </a:lnTo>
                  <a:lnTo>
                    <a:pt x="115" y="16"/>
                  </a:lnTo>
                  <a:lnTo>
                    <a:pt x="114" y="15"/>
                  </a:lnTo>
                  <a:lnTo>
                    <a:pt x="112" y="14"/>
                  </a:lnTo>
                  <a:lnTo>
                    <a:pt x="111" y="13"/>
                  </a:lnTo>
                  <a:lnTo>
                    <a:pt x="110" y="13"/>
                  </a:lnTo>
                  <a:lnTo>
                    <a:pt x="109" y="11"/>
                  </a:lnTo>
                  <a:lnTo>
                    <a:pt x="108" y="11"/>
                  </a:lnTo>
                  <a:lnTo>
                    <a:pt x="107" y="10"/>
                  </a:lnTo>
                  <a:lnTo>
                    <a:pt x="106" y="9"/>
                  </a:lnTo>
                  <a:lnTo>
                    <a:pt x="106" y="8"/>
                  </a:lnTo>
                  <a:lnTo>
                    <a:pt x="105" y="7"/>
                  </a:lnTo>
                  <a:lnTo>
                    <a:pt x="104" y="6"/>
                  </a:lnTo>
                  <a:lnTo>
                    <a:pt x="103" y="5"/>
                  </a:lnTo>
                  <a:lnTo>
                    <a:pt x="102" y="5"/>
                  </a:lnTo>
                  <a:lnTo>
                    <a:pt x="101" y="4"/>
                  </a:lnTo>
                  <a:lnTo>
                    <a:pt x="100" y="3"/>
                  </a:lnTo>
                  <a:lnTo>
                    <a:pt x="100" y="3"/>
                  </a:lnTo>
                  <a:lnTo>
                    <a:pt x="99" y="2"/>
                  </a:lnTo>
                  <a:lnTo>
                    <a:pt x="98" y="1"/>
                  </a:lnTo>
                  <a:lnTo>
                    <a:pt x="97" y="1"/>
                  </a:lnTo>
                  <a:lnTo>
                    <a:pt x="96" y="1"/>
                  </a:lnTo>
                  <a:lnTo>
                    <a:pt x="95" y="0"/>
                  </a:lnTo>
                  <a:lnTo>
                    <a:pt x="94" y="0"/>
                  </a:lnTo>
                  <a:lnTo>
                    <a:pt x="92" y="0"/>
                  </a:lnTo>
                  <a:lnTo>
                    <a:pt x="91" y="0"/>
                  </a:lnTo>
                  <a:lnTo>
                    <a:pt x="90" y="0"/>
                  </a:lnTo>
                  <a:lnTo>
                    <a:pt x="88" y="0"/>
                  </a:lnTo>
                  <a:lnTo>
                    <a:pt x="87" y="0"/>
                  </a:lnTo>
                  <a:lnTo>
                    <a:pt x="80" y="1"/>
                  </a:lnTo>
                  <a:lnTo>
                    <a:pt x="77" y="1"/>
                  </a:lnTo>
                  <a:lnTo>
                    <a:pt x="74" y="2"/>
                  </a:lnTo>
                  <a:lnTo>
                    <a:pt x="71" y="3"/>
                  </a:lnTo>
                  <a:lnTo>
                    <a:pt x="68" y="4"/>
                  </a:lnTo>
                  <a:lnTo>
                    <a:pt x="66" y="5"/>
                  </a:lnTo>
                  <a:lnTo>
                    <a:pt x="63" y="5"/>
                  </a:lnTo>
                  <a:lnTo>
                    <a:pt x="60" y="7"/>
                  </a:lnTo>
                  <a:lnTo>
                    <a:pt x="58" y="8"/>
                  </a:lnTo>
                  <a:lnTo>
                    <a:pt x="56" y="9"/>
                  </a:lnTo>
                  <a:lnTo>
                    <a:pt x="54" y="11"/>
                  </a:lnTo>
                  <a:lnTo>
                    <a:pt x="51" y="12"/>
                  </a:lnTo>
                  <a:lnTo>
                    <a:pt x="49" y="13"/>
                  </a:lnTo>
                  <a:lnTo>
                    <a:pt x="47" y="15"/>
                  </a:lnTo>
                  <a:lnTo>
                    <a:pt x="45" y="17"/>
                  </a:lnTo>
                  <a:lnTo>
                    <a:pt x="43" y="19"/>
                  </a:lnTo>
                  <a:lnTo>
                    <a:pt x="41" y="21"/>
                  </a:lnTo>
                  <a:lnTo>
                    <a:pt x="39" y="23"/>
                  </a:lnTo>
                  <a:lnTo>
                    <a:pt x="38" y="25"/>
                  </a:lnTo>
                  <a:lnTo>
                    <a:pt x="36" y="28"/>
                  </a:lnTo>
                  <a:lnTo>
                    <a:pt x="34" y="30"/>
                  </a:lnTo>
                  <a:lnTo>
                    <a:pt x="32" y="33"/>
                  </a:lnTo>
                  <a:lnTo>
                    <a:pt x="31" y="35"/>
                  </a:lnTo>
                  <a:lnTo>
                    <a:pt x="29" y="38"/>
                  </a:lnTo>
                  <a:lnTo>
                    <a:pt x="28" y="41"/>
                  </a:lnTo>
                  <a:lnTo>
                    <a:pt x="26" y="44"/>
                  </a:lnTo>
                  <a:lnTo>
                    <a:pt x="24" y="48"/>
                  </a:lnTo>
                  <a:lnTo>
                    <a:pt x="22" y="51"/>
                  </a:lnTo>
                  <a:lnTo>
                    <a:pt x="21" y="55"/>
                  </a:lnTo>
                  <a:lnTo>
                    <a:pt x="19" y="58"/>
                  </a:lnTo>
                  <a:lnTo>
                    <a:pt x="18" y="62"/>
                  </a:lnTo>
                  <a:lnTo>
                    <a:pt x="17" y="65"/>
                  </a:lnTo>
                  <a:lnTo>
                    <a:pt x="16" y="66"/>
                  </a:lnTo>
                  <a:lnTo>
                    <a:pt x="16" y="68"/>
                  </a:lnTo>
                  <a:lnTo>
                    <a:pt x="15" y="69"/>
                  </a:lnTo>
                  <a:lnTo>
                    <a:pt x="15" y="70"/>
                  </a:lnTo>
                  <a:lnTo>
                    <a:pt x="15" y="71"/>
                  </a:lnTo>
                  <a:lnTo>
                    <a:pt x="15" y="73"/>
                  </a:lnTo>
                  <a:lnTo>
                    <a:pt x="15" y="73"/>
                  </a:lnTo>
                  <a:lnTo>
                    <a:pt x="14" y="75"/>
                  </a:lnTo>
                  <a:lnTo>
                    <a:pt x="14" y="76"/>
                  </a:lnTo>
                  <a:lnTo>
                    <a:pt x="15" y="77"/>
                  </a:lnTo>
                  <a:lnTo>
                    <a:pt x="15" y="78"/>
                  </a:lnTo>
                  <a:lnTo>
                    <a:pt x="15" y="79"/>
                  </a:lnTo>
                  <a:lnTo>
                    <a:pt x="15" y="80"/>
                  </a:lnTo>
                  <a:lnTo>
                    <a:pt x="15" y="81"/>
                  </a:lnTo>
                  <a:lnTo>
                    <a:pt x="15" y="82"/>
                  </a:lnTo>
                  <a:lnTo>
                    <a:pt x="16" y="83"/>
                  </a:lnTo>
                  <a:lnTo>
                    <a:pt x="16" y="85"/>
                  </a:lnTo>
                  <a:lnTo>
                    <a:pt x="16" y="86"/>
                  </a:lnTo>
                  <a:lnTo>
                    <a:pt x="16" y="87"/>
                  </a:lnTo>
                  <a:lnTo>
                    <a:pt x="16" y="88"/>
                  </a:lnTo>
                  <a:lnTo>
                    <a:pt x="16" y="89"/>
                  </a:lnTo>
                  <a:lnTo>
                    <a:pt x="17" y="91"/>
                  </a:lnTo>
                  <a:lnTo>
                    <a:pt x="17" y="92"/>
                  </a:lnTo>
                  <a:lnTo>
                    <a:pt x="17" y="93"/>
                  </a:lnTo>
                  <a:lnTo>
                    <a:pt x="17" y="95"/>
                  </a:lnTo>
                  <a:lnTo>
                    <a:pt x="18" y="97"/>
                  </a:lnTo>
                  <a:lnTo>
                    <a:pt x="18" y="98"/>
                  </a:lnTo>
                  <a:lnTo>
                    <a:pt x="18" y="100"/>
                  </a:lnTo>
                  <a:lnTo>
                    <a:pt x="18" y="102"/>
                  </a:lnTo>
                  <a:lnTo>
                    <a:pt x="18" y="104"/>
                  </a:lnTo>
                  <a:lnTo>
                    <a:pt x="18" y="105"/>
                  </a:lnTo>
                  <a:lnTo>
                    <a:pt x="18" y="106"/>
                  </a:lnTo>
                  <a:lnTo>
                    <a:pt x="18" y="107"/>
                  </a:lnTo>
                  <a:lnTo>
                    <a:pt x="18" y="108"/>
                  </a:lnTo>
                  <a:lnTo>
                    <a:pt x="18" y="109"/>
                  </a:lnTo>
                  <a:lnTo>
                    <a:pt x="18" y="109"/>
                  </a:lnTo>
                  <a:lnTo>
                    <a:pt x="18" y="110"/>
                  </a:lnTo>
                  <a:lnTo>
                    <a:pt x="18" y="110"/>
                  </a:lnTo>
                  <a:lnTo>
                    <a:pt x="18" y="111"/>
                  </a:lnTo>
                  <a:lnTo>
                    <a:pt x="18" y="111"/>
                  </a:lnTo>
                  <a:lnTo>
                    <a:pt x="18" y="112"/>
                  </a:lnTo>
                  <a:lnTo>
                    <a:pt x="18" y="113"/>
                  </a:lnTo>
                  <a:lnTo>
                    <a:pt x="19" y="113"/>
                  </a:lnTo>
                  <a:lnTo>
                    <a:pt x="19" y="114"/>
                  </a:lnTo>
                  <a:lnTo>
                    <a:pt x="19" y="114"/>
                  </a:lnTo>
                  <a:lnTo>
                    <a:pt x="19" y="115"/>
                  </a:lnTo>
                  <a:lnTo>
                    <a:pt x="19" y="115"/>
                  </a:lnTo>
                  <a:lnTo>
                    <a:pt x="19" y="116"/>
                  </a:lnTo>
                  <a:lnTo>
                    <a:pt x="19" y="116"/>
                  </a:lnTo>
                  <a:lnTo>
                    <a:pt x="19" y="117"/>
                  </a:lnTo>
                  <a:lnTo>
                    <a:pt x="19" y="117"/>
                  </a:lnTo>
                  <a:lnTo>
                    <a:pt x="19" y="118"/>
                  </a:lnTo>
                  <a:lnTo>
                    <a:pt x="19" y="119"/>
                  </a:lnTo>
                  <a:lnTo>
                    <a:pt x="19" y="119"/>
                  </a:lnTo>
                  <a:lnTo>
                    <a:pt x="19" y="120"/>
                  </a:lnTo>
                  <a:lnTo>
                    <a:pt x="19" y="120"/>
                  </a:lnTo>
                  <a:lnTo>
                    <a:pt x="18" y="121"/>
                  </a:lnTo>
                  <a:lnTo>
                    <a:pt x="18" y="122"/>
                  </a:lnTo>
                  <a:lnTo>
                    <a:pt x="18" y="123"/>
                  </a:lnTo>
                  <a:lnTo>
                    <a:pt x="18" y="123"/>
                  </a:lnTo>
                  <a:lnTo>
                    <a:pt x="18" y="124"/>
                  </a:lnTo>
                  <a:lnTo>
                    <a:pt x="17" y="126"/>
                  </a:lnTo>
                  <a:lnTo>
                    <a:pt x="16" y="127"/>
                  </a:lnTo>
                  <a:lnTo>
                    <a:pt x="16" y="128"/>
                  </a:lnTo>
                  <a:lnTo>
                    <a:pt x="15" y="129"/>
                  </a:lnTo>
                  <a:lnTo>
                    <a:pt x="15" y="130"/>
                  </a:lnTo>
                  <a:lnTo>
                    <a:pt x="14" y="131"/>
                  </a:lnTo>
                  <a:lnTo>
                    <a:pt x="14" y="132"/>
                  </a:lnTo>
                  <a:lnTo>
                    <a:pt x="13" y="133"/>
                  </a:lnTo>
                  <a:lnTo>
                    <a:pt x="12" y="133"/>
                  </a:lnTo>
                  <a:lnTo>
                    <a:pt x="12" y="134"/>
                  </a:lnTo>
                  <a:lnTo>
                    <a:pt x="11" y="135"/>
                  </a:lnTo>
                  <a:lnTo>
                    <a:pt x="11" y="135"/>
                  </a:lnTo>
                  <a:lnTo>
                    <a:pt x="10" y="136"/>
                  </a:lnTo>
                  <a:lnTo>
                    <a:pt x="10" y="136"/>
                  </a:lnTo>
                  <a:lnTo>
                    <a:pt x="9" y="137"/>
                  </a:lnTo>
                  <a:lnTo>
                    <a:pt x="8" y="137"/>
                  </a:lnTo>
                  <a:lnTo>
                    <a:pt x="8" y="138"/>
                  </a:lnTo>
                  <a:lnTo>
                    <a:pt x="7" y="138"/>
                  </a:lnTo>
                  <a:lnTo>
                    <a:pt x="6" y="139"/>
                  </a:lnTo>
                  <a:lnTo>
                    <a:pt x="6" y="139"/>
                  </a:lnTo>
                  <a:lnTo>
                    <a:pt x="5" y="140"/>
                  </a:lnTo>
                  <a:lnTo>
                    <a:pt x="5" y="140"/>
                  </a:lnTo>
                  <a:lnTo>
                    <a:pt x="4" y="141"/>
                  </a:lnTo>
                  <a:lnTo>
                    <a:pt x="4" y="141"/>
                  </a:lnTo>
                  <a:lnTo>
                    <a:pt x="3" y="142"/>
                  </a:lnTo>
                  <a:lnTo>
                    <a:pt x="2" y="142"/>
                  </a:lnTo>
                  <a:lnTo>
                    <a:pt x="2" y="143"/>
                  </a:lnTo>
                  <a:lnTo>
                    <a:pt x="2" y="143"/>
                  </a:lnTo>
                  <a:lnTo>
                    <a:pt x="1" y="143"/>
                  </a:lnTo>
                  <a:lnTo>
                    <a:pt x="1" y="144"/>
                  </a:lnTo>
                  <a:lnTo>
                    <a:pt x="0" y="145"/>
                  </a:lnTo>
                  <a:lnTo>
                    <a:pt x="0" y="145"/>
                  </a:lnTo>
                  <a:lnTo>
                    <a:pt x="0" y="145"/>
                  </a:lnTo>
                  <a:lnTo>
                    <a:pt x="0" y="145"/>
                  </a:lnTo>
                  <a:lnTo>
                    <a:pt x="0" y="145"/>
                  </a:lnTo>
                  <a:lnTo>
                    <a:pt x="0" y="145"/>
                  </a:lnTo>
                  <a:lnTo>
                    <a:pt x="0" y="145"/>
                  </a:lnTo>
                  <a:lnTo>
                    <a:pt x="0" y="145"/>
                  </a:lnTo>
                  <a:lnTo>
                    <a:pt x="0" y="145"/>
                  </a:lnTo>
                  <a:lnTo>
                    <a:pt x="0" y="145"/>
                  </a:lnTo>
                  <a:lnTo>
                    <a:pt x="0" y="145"/>
                  </a:lnTo>
                  <a:lnTo>
                    <a:pt x="0" y="145"/>
                  </a:lnTo>
                  <a:lnTo>
                    <a:pt x="0" y="145"/>
                  </a:lnTo>
                  <a:lnTo>
                    <a:pt x="0" y="145"/>
                  </a:lnTo>
                  <a:lnTo>
                    <a:pt x="0" y="145"/>
                  </a:lnTo>
                  <a:lnTo>
                    <a:pt x="0" y="145"/>
                  </a:lnTo>
                  <a:lnTo>
                    <a:pt x="0" y="145"/>
                  </a:lnTo>
                  <a:lnTo>
                    <a:pt x="0" y="145"/>
                  </a:lnTo>
                  <a:lnTo>
                    <a:pt x="0" y="145"/>
                  </a:lnTo>
                  <a:lnTo>
                    <a:pt x="0" y="145"/>
                  </a:lnTo>
                  <a:lnTo>
                    <a:pt x="0" y="145"/>
                  </a:lnTo>
                  <a:lnTo>
                    <a:pt x="0" y="145"/>
                  </a:lnTo>
                  <a:lnTo>
                    <a:pt x="0" y="145"/>
                  </a:lnTo>
                  <a:lnTo>
                    <a:pt x="0" y="145"/>
                  </a:lnTo>
                  <a:lnTo>
                    <a:pt x="0" y="145"/>
                  </a:lnTo>
                  <a:lnTo>
                    <a:pt x="0" y="145"/>
                  </a:lnTo>
                  <a:lnTo>
                    <a:pt x="0" y="145"/>
                  </a:lnTo>
                  <a:lnTo>
                    <a:pt x="0" y="145"/>
                  </a:lnTo>
                  <a:lnTo>
                    <a:pt x="0" y="145"/>
                  </a:lnTo>
                  <a:lnTo>
                    <a:pt x="0" y="145"/>
                  </a:lnTo>
                  <a:lnTo>
                    <a:pt x="0" y="145"/>
                  </a:lnTo>
                  <a:lnTo>
                    <a:pt x="0" y="145"/>
                  </a:lnTo>
                  <a:lnTo>
                    <a:pt x="0" y="145"/>
                  </a:lnTo>
                  <a:lnTo>
                    <a:pt x="0" y="146"/>
                  </a:lnTo>
                  <a:lnTo>
                    <a:pt x="0" y="147"/>
                  </a:lnTo>
                  <a:lnTo>
                    <a:pt x="0" y="147"/>
                  </a:lnTo>
                  <a:lnTo>
                    <a:pt x="0" y="148"/>
                  </a:lnTo>
                  <a:lnTo>
                    <a:pt x="0" y="149"/>
                  </a:lnTo>
                  <a:lnTo>
                    <a:pt x="0" y="150"/>
                  </a:lnTo>
                  <a:lnTo>
                    <a:pt x="0" y="151"/>
                  </a:lnTo>
                  <a:lnTo>
                    <a:pt x="0" y="151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4"/>
                  </a:lnTo>
                  <a:lnTo>
                    <a:pt x="0" y="155"/>
                  </a:lnTo>
                  <a:lnTo>
                    <a:pt x="0" y="156"/>
                  </a:lnTo>
                  <a:lnTo>
                    <a:pt x="0" y="157"/>
                  </a:lnTo>
                  <a:lnTo>
                    <a:pt x="0" y="158"/>
                  </a:lnTo>
                  <a:lnTo>
                    <a:pt x="0" y="159"/>
                  </a:lnTo>
                  <a:lnTo>
                    <a:pt x="0" y="159"/>
                  </a:lnTo>
                  <a:lnTo>
                    <a:pt x="0" y="160"/>
                  </a:lnTo>
                  <a:lnTo>
                    <a:pt x="0" y="161"/>
                  </a:lnTo>
                  <a:lnTo>
                    <a:pt x="0" y="162"/>
                  </a:lnTo>
                  <a:lnTo>
                    <a:pt x="0" y="162"/>
                  </a:lnTo>
                  <a:lnTo>
                    <a:pt x="0" y="163"/>
                  </a:lnTo>
                  <a:lnTo>
                    <a:pt x="0" y="163"/>
                  </a:lnTo>
                  <a:lnTo>
                    <a:pt x="0" y="164"/>
                  </a:lnTo>
                  <a:lnTo>
                    <a:pt x="0" y="165"/>
                  </a:lnTo>
                  <a:lnTo>
                    <a:pt x="0" y="165"/>
                  </a:lnTo>
                  <a:lnTo>
                    <a:pt x="0" y="165"/>
                  </a:lnTo>
                  <a:lnTo>
                    <a:pt x="0" y="165"/>
                  </a:lnTo>
                  <a:lnTo>
                    <a:pt x="0" y="165"/>
                  </a:lnTo>
                  <a:lnTo>
                    <a:pt x="0" y="166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77" name="Freeform 77"/>
            <p:cNvSpPr>
              <a:spLocks/>
            </p:cNvSpPr>
            <p:nvPr/>
          </p:nvSpPr>
          <p:spPr bwMode="auto">
            <a:xfrm>
              <a:off x="1608" y="1366"/>
              <a:ext cx="55" cy="271"/>
            </a:xfrm>
            <a:custGeom>
              <a:avLst/>
              <a:gdLst/>
              <a:ahLst/>
              <a:cxnLst>
                <a:cxn ang="0">
                  <a:pos x="52" y="2"/>
                </a:cxn>
                <a:cxn ang="0">
                  <a:pos x="50" y="8"/>
                </a:cxn>
                <a:cxn ang="0">
                  <a:pos x="47" y="16"/>
                </a:cxn>
                <a:cxn ang="0">
                  <a:pos x="42" y="26"/>
                </a:cxn>
                <a:cxn ang="0">
                  <a:pos x="38" y="38"/>
                </a:cxn>
                <a:cxn ang="0">
                  <a:pos x="32" y="50"/>
                </a:cxn>
                <a:cxn ang="0">
                  <a:pos x="29" y="57"/>
                </a:cxn>
                <a:cxn ang="0">
                  <a:pos x="27" y="63"/>
                </a:cxn>
                <a:cxn ang="0">
                  <a:pos x="24" y="69"/>
                </a:cxn>
                <a:cxn ang="0">
                  <a:pos x="21" y="77"/>
                </a:cxn>
                <a:cxn ang="0">
                  <a:pos x="16" y="90"/>
                </a:cxn>
                <a:cxn ang="0">
                  <a:pos x="12" y="97"/>
                </a:cxn>
                <a:cxn ang="0">
                  <a:pos x="8" y="103"/>
                </a:cxn>
                <a:cxn ang="0">
                  <a:pos x="5" y="109"/>
                </a:cxn>
                <a:cxn ang="0">
                  <a:pos x="3" y="117"/>
                </a:cxn>
                <a:cxn ang="0">
                  <a:pos x="0" y="129"/>
                </a:cxn>
                <a:cxn ang="0">
                  <a:pos x="0" y="137"/>
                </a:cxn>
                <a:cxn ang="0">
                  <a:pos x="0" y="143"/>
                </a:cxn>
                <a:cxn ang="0">
                  <a:pos x="0" y="149"/>
                </a:cxn>
                <a:cxn ang="0">
                  <a:pos x="1" y="157"/>
                </a:cxn>
                <a:cxn ang="0">
                  <a:pos x="2" y="167"/>
                </a:cxn>
                <a:cxn ang="0">
                  <a:pos x="2" y="171"/>
                </a:cxn>
                <a:cxn ang="0">
                  <a:pos x="2" y="174"/>
                </a:cxn>
                <a:cxn ang="0">
                  <a:pos x="2" y="177"/>
                </a:cxn>
                <a:cxn ang="0">
                  <a:pos x="2" y="181"/>
                </a:cxn>
                <a:cxn ang="0">
                  <a:pos x="2" y="186"/>
                </a:cxn>
                <a:cxn ang="0">
                  <a:pos x="2" y="192"/>
                </a:cxn>
                <a:cxn ang="0">
                  <a:pos x="2" y="196"/>
                </a:cxn>
                <a:cxn ang="0">
                  <a:pos x="2" y="200"/>
                </a:cxn>
                <a:cxn ang="0">
                  <a:pos x="2" y="203"/>
                </a:cxn>
                <a:cxn ang="0">
                  <a:pos x="2" y="206"/>
                </a:cxn>
                <a:cxn ang="0">
                  <a:pos x="2" y="207"/>
                </a:cxn>
                <a:cxn ang="0">
                  <a:pos x="2" y="207"/>
                </a:cxn>
                <a:cxn ang="0">
                  <a:pos x="2" y="207"/>
                </a:cxn>
                <a:cxn ang="0">
                  <a:pos x="2" y="207"/>
                </a:cxn>
                <a:cxn ang="0">
                  <a:pos x="2" y="207"/>
                </a:cxn>
                <a:cxn ang="0">
                  <a:pos x="1" y="209"/>
                </a:cxn>
                <a:cxn ang="0">
                  <a:pos x="1" y="212"/>
                </a:cxn>
                <a:cxn ang="0">
                  <a:pos x="0" y="216"/>
                </a:cxn>
                <a:cxn ang="0">
                  <a:pos x="0" y="220"/>
                </a:cxn>
                <a:cxn ang="0">
                  <a:pos x="1" y="225"/>
                </a:cxn>
                <a:cxn ang="0">
                  <a:pos x="3" y="235"/>
                </a:cxn>
                <a:cxn ang="0">
                  <a:pos x="4" y="244"/>
                </a:cxn>
                <a:cxn ang="0">
                  <a:pos x="6" y="252"/>
                </a:cxn>
                <a:cxn ang="0">
                  <a:pos x="9" y="259"/>
                </a:cxn>
                <a:cxn ang="0">
                  <a:pos x="14" y="265"/>
                </a:cxn>
                <a:cxn ang="0">
                  <a:pos x="20" y="270"/>
                </a:cxn>
                <a:cxn ang="0">
                  <a:pos x="24" y="270"/>
                </a:cxn>
                <a:cxn ang="0">
                  <a:pos x="27" y="270"/>
                </a:cxn>
                <a:cxn ang="0">
                  <a:pos x="30" y="270"/>
                </a:cxn>
                <a:cxn ang="0">
                  <a:pos x="34" y="269"/>
                </a:cxn>
                <a:cxn ang="0">
                  <a:pos x="36" y="269"/>
                </a:cxn>
                <a:cxn ang="0">
                  <a:pos x="36" y="269"/>
                </a:cxn>
                <a:cxn ang="0">
                  <a:pos x="36" y="269"/>
                </a:cxn>
                <a:cxn ang="0">
                  <a:pos x="36" y="269"/>
                </a:cxn>
                <a:cxn ang="0">
                  <a:pos x="36" y="269"/>
                </a:cxn>
                <a:cxn ang="0">
                  <a:pos x="36" y="269"/>
                </a:cxn>
              </a:cxnLst>
              <a:rect l="0" t="0" r="r" b="b"/>
              <a:pathLst>
                <a:path w="55" h="271">
                  <a:moveTo>
                    <a:pt x="54" y="0"/>
                  </a:moveTo>
                  <a:lnTo>
                    <a:pt x="53" y="0"/>
                  </a:lnTo>
                  <a:lnTo>
                    <a:pt x="53" y="1"/>
                  </a:lnTo>
                  <a:lnTo>
                    <a:pt x="53" y="1"/>
                  </a:lnTo>
                  <a:lnTo>
                    <a:pt x="53" y="2"/>
                  </a:lnTo>
                  <a:lnTo>
                    <a:pt x="52" y="2"/>
                  </a:lnTo>
                  <a:lnTo>
                    <a:pt x="52" y="3"/>
                  </a:lnTo>
                  <a:lnTo>
                    <a:pt x="52" y="4"/>
                  </a:lnTo>
                  <a:lnTo>
                    <a:pt x="52" y="5"/>
                  </a:lnTo>
                  <a:lnTo>
                    <a:pt x="51" y="6"/>
                  </a:lnTo>
                  <a:lnTo>
                    <a:pt x="50" y="7"/>
                  </a:lnTo>
                  <a:lnTo>
                    <a:pt x="50" y="8"/>
                  </a:lnTo>
                  <a:lnTo>
                    <a:pt x="50" y="9"/>
                  </a:lnTo>
                  <a:lnTo>
                    <a:pt x="49" y="10"/>
                  </a:lnTo>
                  <a:lnTo>
                    <a:pt x="48" y="12"/>
                  </a:lnTo>
                  <a:lnTo>
                    <a:pt x="48" y="13"/>
                  </a:lnTo>
                  <a:lnTo>
                    <a:pt x="47" y="15"/>
                  </a:lnTo>
                  <a:lnTo>
                    <a:pt x="47" y="16"/>
                  </a:lnTo>
                  <a:lnTo>
                    <a:pt x="46" y="18"/>
                  </a:lnTo>
                  <a:lnTo>
                    <a:pt x="45" y="20"/>
                  </a:lnTo>
                  <a:lnTo>
                    <a:pt x="44" y="21"/>
                  </a:lnTo>
                  <a:lnTo>
                    <a:pt x="44" y="23"/>
                  </a:lnTo>
                  <a:lnTo>
                    <a:pt x="43" y="25"/>
                  </a:lnTo>
                  <a:lnTo>
                    <a:pt x="42" y="26"/>
                  </a:lnTo>
                  <a:lnTo>
                    <a:pt x="42" y="28"/>
                  </a:lnTo>
                  <a:lnTo>
                    <a:pt x="41" y="30"/>
                  </a:lnTo>
                  <a:lnTo>
                    <a:pt x="40" y="32"/>
                  </a:lnTo>
                  <a:lnTo>
                    <a:pt x="39" y="34"/>
                  </a:lnTo>
                  <a:lnTo>
                    <a:pt x="38" y="36"/>
                  </a:lnTo>
                  <a:lnTo>
                    <a:pt x="38" y="38"/>
                  </a:lnTo>
                  <a:lnTo>
                    <a:pt x="37" y="40"/>
                  </a:lnTo>
                  <a:lnTo>
                    <a:pt x="36" y="42"/>
                  </a:lnTo>
                  <a:lnTo>
                    <a:pt x="34" y="45"/>
                  </a:lnTo>
                  <a:lnTo>
                    <a:pt x="34" y="47"/>
                  </a:lnTo>
                  <a:lnTo>
                    <a:pt x="33" y="48"/>
                  </a:lnTo>
                  <a:lnTo>
                    <a:pt x="32" y="50"/>
                  </a:lnTo>
                  <a:lnTo>
                    <a:pt x="32" y="51"/>
                  </a:lnTo>
                  <a:lnTo>
                    <a:pt x="31" y="52"/>
                  </a:lnTo>
                  <a:lnTo>
                    <a:pt x="30" y="54"/>
                  </a:lnTo>
                  <a:lnTo>
                    <a:pt x="30" y="55"/>
                  </a:lnTo>
                  <a:lnTo>
                    <a:pt x="30" y="56"/>
                  </a:lnTo>
                  <a:lnTo>
                    <a:pt x="29" y="57"/>
                  </a:lnTo>
                  <a:lnTo>
                    <a:pt x="29" y="58"/>
                  </a:lnTo>
                  <a:lnTo>
                    <a:pt x="28" y="59"/>
                  </a:lnTo>
                  <a:lnTo>
                    <a:pt x="28" y="60"/>
                  </a:lnTo>
                  <a:lnTo>
                    <a:pt x="28" y="61"/>
                  </a:lnTo>
                  <a:lnTo>
                    <a:pt x="27" y="62"/>
                  </a:lnTo>
                  <a:lnTo>
                    <a:pt x="27" y="63"/>
                  </a:lnTo>
                  <a:lnTo>
                    <a:pt x="26" y="64"/>
                  </a:lnTo>
                  <a:lnTo>
                    <a:pt x="26" y="65"/>
                  </a:lnTo>
                  <a:lnTo>
                    <a:pt x="25" y="66"/>
                  </a:lnTo>
                  <a:lnTo>
                    <a:pt x="25" y="67"/>
                  </a:lnTo>
                  <a:lnTo>
                    <a:pt x="24" y="68"/>
                  </a:lnTo>
                  <a:lnTo>
                    <a:pt x="24" y="69"/>
                  </a:lnTo>
                  <a:lnTo>
                    <a:pt x="24" y="70"/>
                  </a:lnTo>
                  <a:lnTo>
                    <a:pt x="23" y="72"/>
                  </a:lnTo>
                  <a:lnTo>
                    <a:pt x="22" y="73"/>
                  </a:lnTo>
                  <a:lnTo>
                    <a:pt x="22" y="74"/>
                  </a:lnTo>
                  <a:lnTo>
                    <a:pt x="21" y="76"/>
                  </a:lnTo>
                  <a:lnTo>
                    <a:pt x="21" y="77"/>
                  </a:lnTo>
                  <a:lnTo>
                    <a:pt x="20" y="79"/>
                  </a:lnTo>
                  <a:lnTo>
                    <a:pt x="19" y="81"/>
                  </a:lnTo>
                  <a:lnTo>
                    <a:pt x="19" y="83"/>
                  </a:lnTo>
                  <a:lnTo>
                    <a:pt x="17" y="86"/>
                  </a:lnTo>
                  <a:lnTo>
                    <a:pt x="16" y="88"/>
                  </a:lnTo>
                  <a:lnTo>
                    <a:pt x="16" y="90"/>
                  </a:lnTo>
                  <a:lnTo>
                    <a:pt x="15" y="91"/>
                  </a:lnTo>
                  <a:lnTo>
                    <a:pt x="14" y="92"/>
                  </a:lnTo>
                  <a:lnTo>
                    <a:pt x="13" y="94"/>
                  </a:lnTo>
                  <a:lnTo>
                    <a:pt x="13" y="95"/>
                  </a:lnTo>
                  <a:lnTo>
                    <a:pt x="12" y="96"/>
                  </a:lnTo>
                  <a:lnTo>
                    <a:pt x="12" y="97"/>
                  </a:lnTo>
                  <a:lnTo>
                    <a:pt x="11" y="98"/>
                  </a:lnTo>
                  <a:lnTo>
                    <a:pt x="10" y="99"/>
                  </a:lnTo>
                  <a:lnTo>
                    <a:pt x="10" y="100"/>
                  </a:lnTo>
                  <a:lnTo>
                    <a:pt x="9" y="101"/>
                  </a:lnTo>
                  <a:lnTo>
                    <a:pt x="9" y="102"/>
                  </a:lnTo>
                  <a:lnTo>
                    <a:pt x="8" y="103"/>
                  </a:lnTo>
                  <a:lnTo>
                    <a:pt x="8" y="104"/>
                  </a:lnTo>
                  <a:lnTo>
                    <a:pt x="7" y="105"/>
                  </a:lnTo>
                  <a:lnTo>
                    <a:pt x="7" y="106"/>
                  </a:lnTo>
                  <a:lnTo>
                    <a:pt x="6" y="107"/>
                  </a:lnTo>
                  <a:lnTo>
                    <a:pt x="6" y="108"/>
                  </a:lnTo>
                  <a:lnTo>
                    <a:pt x="5" y="109"/>
                  </a:lnTo>
                  <a:lnTo>
                    <a:pt x="5" y="110"/>
                  </a:lnTo>
                  <a:lnTo>
                    <a:pt x="4" y="111"/>
                  </a:lnTo>
                  <a:lnTo>
                    <a:pt x="4" y="112"/>
                  </a:lnTo>
                  <a:lnTo>
                    <a:pt x="4" y="114"/>
                  </a:lnTo>
                  <a:lnTo>
                    <a:pt x="3" y="115"/>
                  </a:lnTo>
                  <a:lnTo>
                    <a:pt x="3" y="117"/>
                  </a:lnTo>
                  <a:lnTo>
                    <a:pt x="2" y="118"/>
                  </a:lnTo>
                  <a:lnTo>
                    <a:pt x="2" y="120"/>
                  </a:lnTo>
                  <a:lnTo>
                    <a:pt x="2" y="122"/>
                  </a:lnTo>
                  <a:lnTo>
                    <a:pt x="2" y="124"/>
                  </a:lnTo>
                  <a:lnTo>
                    <a:pt x="1" y="128"/>
                  </a:lnTo>
                  <a:lnTo>
                    <a:pt x="0" y="129"/>
                  </a:lnTo>
                  <a:lnTo>
                    <a:pt x="0" y="131"/>
                  </a:lnTo>
                  <a:lnTo>
                    <a:pt x="0" y="132"/>
                  </a:lnTo>
                  <a:lnTo>
                    <a:pt x="0" y="133"/>
                  </a:lnTo>
                  <a:lnTo>
                    <a:pt x="0" y="134"/>
                  </a:lnTo>
                  <a:lnTo>
                    <a:pt x="0" y="136"/>
                  </a:lnTo>
                  <a:lnTo>
                    <a:pt x="0" y="137"/>
                  </a:lnTo>
                  <a:lnTo>
                    <a:pt x="0" y="138"/>
                  </a:lnTo>
                  <a:lnTo>
                    <a:pt x="0" y="139"/>
                  </a:lnTo>
                  <a:lnTo>
                    <a:pt x="0" y="140"/>
                  </a:lnTo>
                  <a:lnTo>
                    <a:pt x="0" y="141"/>
                  </a:lnTo>
                  <a:lnTo>
                    <a:pt x="0" y="142"/>
                  </a:lnTo>
                  <a:lnTo>
                    <a:pt x="0" y="143"/>
                  </a:lnTo>
                  <a:lnTo>
                    <a:pt x="0" y="144"/>
                  </a:lnTo>
                  <a:lnTo>
                    <a:pt x="0" y="145"/>
                  </a:lnTo>
                  <a:lnTo>
                    <a:pt x="0" y="146"/>
                  </a:lnTo>
                  <a:lnTo>
                    <a:pt x="0" y="147"/>
                  </a:lnTo>
                  <a:lnTo>
                    <a:pt x="0" y="148"/>
                  </a:lnTo>
                  <a:lnTo>
                    <a:pt x="0" y="149"/>
                  </a:lnTo>
                  <a:lnTo>
                    <a:pt x="0" y="150"/>
                  </a:lnTo>
                  <a:lnTo>
                    <a:pt x="1" y="152"/>
                  </a:lnTo>
                  <a:lnTo>
                    <a:pt x="1" y="153"/>
                  </a:lnTo>
                  <a:lnTo>
                    <a:pt x="1" y="154"/>
                  </a:lnTo>
                  <a:lnTo>
                    <a:pt x="1" y="156"/>
                  </a:lnTo>
                  <a:lnTo>
                    <a:pt x="1" y="157"/>
                  </a:lnTo>
                  <a:lnTo>
                    <a:pt x="1" y="158"/>
                  </a:lnTo>
                  <a:lnTo>
                    <a:pt x="1" y="160"/>
                  </a:lnTo>
                  <a:lnTo>
                    <a:pt x="1" y="162"/>
                  </a:lnTo>
                  <a:lnTo>
                    <a:pt x="1" y="164"/>
                  </a:lnTo>
                  <a:lnTo>
                    <a:pt x="2" y="166"/>
                  </a:lnTo>
                  <a:lnTo>
                    <a:pt x="2" y="167"/>
                  </a:lnTo>
                  <a:lnTo>
                    <a:pt x="2" y="168"/>
                  </a:lnTo>
                  <a:lnTo>
                    <a:pt x="2" y="169"/>
                  </a:lnTo>
                  <a:lnTo>
                    <a:pt x="2" y="169"/>
                  </a:lnTo>
                  <a:lnTo>
                    <a:pt x="2" y="170"/>
                  </a:lnTo>
                  <a:lnTo>
                    <a:pt x="2" y="171"/>
                  </a:lnTo>
                  <a:lnTo>
                    <a:pt x="2" y="171"/>
                  </a:lnTo>
                  <a:lnTo>
                    <a:pt x="2" y="172"/>
                  </a:lnTo>
                  <a:lnTo>
                    <a:pt x="2" y="172"/>
                  </a:lnTo>
                  <a:lnTo>
                    <a:pt x="2" y="173"/>
                  </a:lnTo>
                  <a:lnTo>
                    <a:pt x="2" y="174"/>
                  </a:lnTo>
                  <a:lnTo>
                    <a:pt x="2" y="174"/>
                  </a:lnTo>
                  <a:lnTo>
                    <a:pt x="2" y="174"/>
                  </a:lnTo>
                  <a:lnTo>
                    <a:pt x="2" y="175"/>
                  </a:lnTo>
                  <a:lnTo>
                    <a:pt x="2" y="176"/>
                  </a:lnTo>
                  <a:lnTo>
                    <a:pt x="2" y="176"/>
                  </a:lnTo>
                  <a:lnTo>
                    <a:pt x="2" y="176"/>
                  </a:lnTo>
                  <a:lnTo>
                    <a:pt x="2" y="177"/>
                  </a:lnTo>
                  <a:lnTo>
                    <a:pt x="2" y="177"/>
                  </a:lnTo>
                  <a:lnTo>
                    <a:pt x="2" y="178"/>
                  </a:lnTo>
                  <a:lnTo>
                    <a:pt x="2" y="178"/>
                  </a:lnTo>
                  <a:lnTo>
                    <a:pt x="2" y="179"/>
                  </a:lnTo>
                  <a:lnTo>
                    <a:pt x="2" y="180"/>
                  </a:lnTo>
                  <a:lnTo>
                    <a:pt x="2" y="180"/>
                  </a:lnTo>
                  <a:lnTo>
                    <a:pt x="2" y="181"/>
                  </a:lnTo>
                  <a:lnTo>
                    <a:pt x="2" y="182"/>
                  </a:lnTo>
                  <a:lnTo>
                    <a:pt x="2" y="182"/>
                  </a:lnTo>
                  <a:lnTo>
                    <a:pt x="2" y="183"/>
                  </a:lnTo>
                  <a:lnTo>
                    <a:pt x="2" y="184"/>
                  </a:lnTo>
                  <a:lnTo>
                    <a:pt x="2" y="185"/>
                  </a:lnTo>
                  <a:lnTo>
                    <a:pt x="2" y="186"/>
                  </a:lnTo>
                  <a:lnTo>
                    <a:pt x="2" y="188"/>
                  </a:lnTo>
                  <a:lnTo>
                    <a:pt x="2" y="188"/>
                  </a:lnTo>
                  <a:lnTo>
                    <a:pt x="2" y="190"/>
                  </a:lnTo>
                  <a:lnTo>
                    <a:pt x="2" y="190"/>
                  </a:lnTo>
                  <a:lnTo>
                    <a:pt x="2" y="191"/>
                  </a:lnTo>
                  <a:lnTo>
                    <a:pt x="2" y="192"/>
                  </a:lnTo>
                  <a:lnTo>
                    <a:pt x="2" y="193"/>
                  </a:lnTo>
                  <a:lnTo>
                    <a:pt x="2" y="194"/>
                  </a:lnTo>
                  <a:lnTo>
                    <a:pt x="2" y="194"/>
                  </a:lnTo>
                  <a:lnTo>
                    <a:pt x="2" y="195"/>
                  </a:lnTo>
                  <a:lnTo>
                    <a:pt x="2" y="196"/>
                  </a:lnTo>
                  <a:lnTo>
                    <a:pt x="2" y="196"/>
                  </a:lnTo>
                  <a:lnTo>
                    <a:pt x="2" y="197"/>
                  </a:lnTo>
                  <a:lnTo>
                    <a:pt x="2" y="198"/>
                  </a:lnTo>
                  <a:lnTo>
                    <a:pt x="2" y="198"/>
                  </a:lnTo>
                  <a:lnTo>
                    <a:pt x="2" y="199"/>
                  </a:lnTo>
                  <a:lnTo>
                    <a:pt x="2" y="199"/>
                  </a:lnTo>
                  <a:lnTo>
                    <a:pt x="2" y="200"/>
                  </a:lnTo>
                  <a:lnTo>
                    <a:pt x="2" y="200"/>
                  </a:lnTo>
                  <a:lnTo>
                    <a:pt x="2" y="201"/>
                  </a:lnTo>
                  <a:lnTo>
                    <a:pt x="2" y="202"/>
                  </a:lnTo>
                  <a:lnTo>
                    <a:pt x="2" y="202"/>
                  </a:lnTo>
                  <a:lnTo>
                    <a:pt x="2" y="203"/>
                  </a:lnTo>
                  <a:lnTo>
                    <a:pt x="2" y="203"/>
                  </a:lnTo>
                  <a:lnTo>
                    <a:pt x="2" y="204"/>
                  </a:lnTo>
                  <a:lnTo>
                    <a:pt x="2" y="204"/>
                  </a:lnTo>
                  <a:lnTo>
                    <a:pt x="2" y="205"/>
                  </a:lnTo>
                  <a:lnTo>
                    <a:pt x="2" y="206"/>
                  </a:lnTo>
                  <a:lnTo>
                    <a:pt x="2" y="206"/>
                  </a:lnTo>
                  <a:lnTo>
                    <a:pt x="2" y="206"/>
                  </a:lnTo>
                  <a:lnTo>
                    <a:pt x="2" y="207"/>
                  </a:lnTo>
                  <a:lnTo>
                    <a:pt x="2" y="207"/>
                  </a:lnTo>
                  <a:lnTo>
                    <a:pt x="2" y="207"/>
                  </a:lnTo>
                  <a:lnTo>
                    <a:pt x="2" y="207"/>
                  </a:lnTo>
                  <a:lnTo>
                    <a:pt x="2" y="207"/>
                  </a:lnTo>
                  <a:lnTo>
                    <a:pt x="2" y="207"/>
                  </a:lnTo>
                  <a:lnTo>
                    <a:pt x="2" y="207"/>
                  </a:lnTo>
                  <a:lnTo>
                    <a:pt x="2" y="207"/>
                  </a:lnTo>
                  <a:lnTo>
                    <a:pt x="2" y="207"/>
                  </a:lnTo>
                  <a:lnTo>
                    <a:pt x="2" y="207"/>
                  </a:lnTo>
                  <a:lnTo>
                    <a:pt x="2" y="207"/>
                  </a:lnTo>
                  <a:lnTo>
                    <a:pt x="2" y="207"/>
                  </a:lnTo>
                  <a:lnTo>
                    <a:pt x="2" y="207"/>
                  </a:lnTo>
                  <a:lnTo>
                    <a:pt x="2" y="207"/>
                  </a:lnTo>
                  <a:lnTo>
                    <a:pt x="2" y="207"/>
                  </a:lnTo>
                  <a:lnTo>
                    <a:pt x="2" y="207"/>
                  </a:lnTo>
                  <a:lnTo>
                    <a:pt x="2" y="207"/>
                  </a:lnTo>
                  <a:lnTo>
                    <a:pt x="2" y="207"/>
                  </a:lnTo>
                  <a:lnTo>
                    <a:pt x="2" y="207"/>
                  </a:lnTo>
                  <a:lnTo>
                    <a:pt x="2" y="207"/>
                  </a:lnTo>
                  <a:lnTo>
                    <a:pt x="2" y="207"/>
                  </a:lnTo>
                  <a:lnTo>
                    <a:pt x="2" y="207"/>
                  </a:lnTo>
                  <a:lnTo>
                    <a:pt x="2" y="207"/>
                  </a:lnTo>
                  <a:lnTo>
                    <a:pt x="2" y="207"/>
                  </a:lnTo>
                  <a:lnTo>
                    <a:pt x="2" y="207"/>
                  </a:lnTo>
                  <a:lnTo>
                    <a:pt x="2" y="207"/>
                  </a:lnTo>
                  <a:lnTo>
                    <a:pt x="2" y="207"/>
                  </a:lnTo>
                  <a:lnTo>
                    <a:pt x="2" y="207"/>
                  </a:lnTo>
                  <a:lnTo>
                    <a:pt x="2" y="207"/>
                  </a:lnTo>
                  <a:lnTo>
                    <a:pt x="2" y="207"/>
                  </a:lnTo>
                  <a:lnTo>
                    <a:pt x="2" y="207"/>
                  </a:lnTo>
                  <a:lnTo>
                    <a:pt x="2" y="207"/>
                  </a:lnTo>
                  <a:lnTo>
                    <a:pt x="1" y="208"/>
                  </a:lnTo>
                  <a:lnTo>
                    <a:pt x="1" y="208"/>
                  </a:lnTo>
                  <a:lnTo>
                    <a:pt x="1" y="209"/>
                  </a:lnTo>
                  <a:lnTo>
                    <a:pt x="1" y="209"/>
                  </a:lnTo>
                  <a:lnTo>
                    <a:pt x="1" y="210"/>
                  </a:lnTo>
                  <a:lnTo>
                    <a:pt x="1" y="210"/>
                  </a:lnTo>
                  <a:lnTo>
                    <a:pt x="1" y="211"/>
                  </a:lnTo>
                  <a:lnTo>
                    <a:pt x="1" y="211"/>
                  </a:lnTo>
                  <a:lnTo>
                    <a:pt x="1" y="212"/>
                  </a:lnTo>
                  <a:lnTo>
                    <a:pt x="1" y="212"/>
                  </a:lnTo>
                  <a:lnTo>
                    <a:pt x="1" y="213"/>
                  </a:lnTo>
                  <a:lnTo>
                    <a:pt x="1" y="214"/>
                  </a:lnTo>
                  <a:lnTo>
                    <a:pt x="1" y="214"/>
                  </a:lnTo>
                  <a:lnTo>
                    <a:pt x="1" y="215"/>
                  </a:lnTo>
                  <a:lnTo>
                    <a:pt x="1" y="215"/>
                  </a:lnTo>
                  <a:lnTo>
                    <a:pt x="0" y="216"/>
                  </a:lnTo>
                  <a:lnTo>
                    <a:pt x="0" y="216"/>
                  </a:lnTo>
                  <a:lnTo>
                    <a:pt x="0" y="217"/>
                  </a:lnTo>
                  <a:lnTo>
                    <a:pt x="0" y="218"/>
                  </a:lnTo>
                  <a:lnTo>
                    <a:pt x="0" y="218"/>
                  </a:lnTo>
                  <a:lnTo>
                    <a:pt x="0" y="219"/>
                  </a:lnTo>
                  <a:lnTo>
                    <a:pt x="0" y="220"/>
                  </a:lnTo>
                  <a:lnTo>
                    <a:pt x="0" y="221"/>
                  </a:lnTo>
                  <a:lnTo>
                    <a:pt x="0" y="222"/>
                  </a:lnTo>
                  <a:lnTo>
                    <a:pt x="1" y="222"/>
                  </a:lnTo>
                  <a:lnTo>
                    <a:pt x="1" y="223"/>
                  </a:lnTo>
                  <a:lnTo>
                    <a:pt x="1" y="224"/>
                  </a:lnTo>
                  <a:lnTo>
                    <a:pt x="1" y="225"/>
                  </a:lnTo>
                  <a:lnTo>
                    <a:pt x="1" y="226"/>
                  </a:lnTo>
                  <a:lnTo>
                    <a:pt x="1" y="226"/>
                  </a:lnTo>
                  <a:lnTo>
                    <a:pt x="2" y="228"/>
                  </a:lnTo>
                  <a:lnTo>
                    <a:pt x="2" y="231"/>
                  </a:lnTo>
                  <a:lnTo>
                    <a:pt x="2" y="233"/>
                  </a:lnTo>
                  <a:lnTo>
                    <a:pt x="3" y="235"/>
                  </a:lnTo>
                  <a:lnTo>
                    <a:pt x="3" y="237"/>
                  </a:lnTo>
                  <a:lnTo>
                    <a:pt x="3" y="238"/>
                  </a:lnTo>
                  <a:lnTo>
                    <a:pt x="4" y="240"/>
                  </a:lnTo>
                  <a:lnTo>
                    <a:pt x="4" y="242"/>
                  </a:lnTo>
                  <a:lnTo>
                    <a:pt x="4" y="243"/>
                  </a:lnTo>
                  <a:lnTo>
                    <a:pt x="4" y="244"/>
                  </a:lnTo>
                  <a:lnTo>
                    <a:pt x="4" y="246"/>
                  </a:lnTo>
                  <a:lnTo>
                    <a:pt x="5" y="247"/>
                  </a:lnTo>
                  <a:lnTo>
                    <a:pt x="5" y="248"/>
                  </a:lnTo>
                  <a:lnTo>
                    <a:pt x="5" y="250"/>
                  </a:lnTo>
                  <a:lnTo>
                    <a:pt x="6" y="251"/>
                  </a:lnTo>
                  <a:lnTo>
                    <a:pt x="6" y="252"/>
                  </a:lnTo>
                  <a:lnTo>
                    <a:pt x="6" y="253"/>
                  </a:lnTo>
                  <a:lnTo>
                    <a:pt x="7" y="254"/>
                  </a:lnTo>
                  <a:lnTo>
                    <a:pt x="7" y="256"/>
                  </a:lnTo>
                  <a:lnTo>
                    <a:pt x="8" y="257"/>
                  </a:lnTo>
                  <a:lnTo>
                    <a:pt x="8" y="258"/>
                  </a:lnTo>
                  <a:lnTo>
                    <a:pt x="9" y="259"/>
                  </a:lnTo>
                  <a:lnTo>
                    <a:pt x="10" y="260"/>
                  </a:lnTo>
                  <a:lnTo>
                    <a:pt x="10" y="261"/>
                  </a:lnTo>
                  <a:lnTo>
                    <a:pt x="11" y="262"/>
                  </a:lnTo>
                  <a:lnTo>
                    <a:pt x="12" y="263"/>
                  </a:lnTo>
                  <a:lnTo>
                    <a:pt x="13" y="264"/>
                  </a:lnTo>
                  <a:lnTo>
                    <a:pt x="14" y="265"/>
                  </a:lnTo>
                  <a:lnTo>
                    <a:pt x="15" y="266"/>
                  </a:lnTo>
                  <a:lnTo>
                    <a:pt x="16" y="267"/>
                  </a:lnTo>
                  <a:lnTo>
                    <a:pt x="17" y="268"/>
                  </a:lnTo>
                  <a:lnTo>
                    <a:pt x="19" y="269"/>
                  </a:lnTo>
                  <a:lnTo>
                    <a:pt x="20" y="269"/>
                  </a:lnTo>
                  <a:lnTo>
                    <a:pt x="20" y="270"/>
                  </a:lnTo>
                  <a:lnTo>
                    <a:pt x="21" y="270"/>
                  </a:lnTo>
                  <a:lnTo>
                    <a:pt x="22" y="270"/>
                  </a:lnTo>
                  <a:lnTo>
                    <a:pt x="22" y="270"/>
                  </a:lnTo>
                  <a:lnTo>
                    <a:pt x="23" y="270"/>
                  </a:lnTo>
                  <a:lnTo>
                    <a:pt x="23" y="270"/>
                  </a:lnTo>
                  <a:lnTo>
                    <a:pt x="24" y="270"/>
                  </a:lnTo>
                  <a:lnTo>
                    <a:pt x="24" y="270"/>
                  </a:lnTo>
                  <a:lnTo>
                    <a:pt x="25" y="270"/>
                  </a:lnTo>
                  <a:lnTo>
                    <a:pt x="26" y="270"/>
                  </a:lnTo>
                  <a:lnTo>
                    <a:pt x="26" y="270"/>
                  </a:lnTo>
                  <a:lnTo>
                    <a:pt x="27" y="270"/>
                  </a:lnTo>
                  <a:lnTo>
                    <a:pt x="27" y="270"/>
                  </a:lnTo>
                  <a:lnTo>
                    <a:pt x="28" y="270"/>
                  </a:lnTo>
                  <a:lnTo>
                    <a:pt x="28" y="270"/>
                  </a:lnTo>
                  <a:lnTo>
                    <a:pt x="29" y="270"/>
                  </a:lnTo>
                  <a:lnTo>
                    <a:pt x="30" y="270"/>
                  </a:lnTo>
                  <a:lnTo>
                    <a:pt x="30" y="270"/>
                  </a:lnTo>
                  <a:lnTo>
                    <a:pt x="30" y="270"/>
                  </a:lnTo>
                  <a:lnTo>
                    <a:pt x="31" y="270"/>
                  </a:lnTo>
                  <a:lnTo>
                    <a:pt x="32" y="269"/>
                  </a:lnTo>
                  <a:lnTo>
                    <a:pt x="32" y="269"/>
                  </a:lnTo>
                  <a:lnTo>
                    <a:pt x="32" y="269"/>
                  </a:lnTo>
                  <a:lnTo>
                    <a:pt x="33" y="269"/>
                  </a:lnTo>
                  <a:lnTo>
                    <a:pt x="34" y="269"/>
                  </a:lnTo>
                  <a:lnTo>
                    <a:pt x="34" y="269"/>
                  </a:lnTo>
                  <a:lnTo>
                    <a:pt x="34" y="269"/>
                  </a:lnTo>
                  <a:lnTo>
                    <a:pt x="35" y="269"/>
                  </a:lnTo>
                  <a:lnTo>
                    <a:pt x="35" y="269"/>
                  </a:lnTo>
                  <a:lnTo>
                    <a:pt x="36" y="269"/>
                  </a:lnTo>
                  <a:lnTo>
                    <a:pt x="36" y="269"/>
                  </a:lnTo>
                  <a:lnTo>
                    <a:pt x="36" y="269"/>
                  </a:lnTo>
                  <a:lnTo>
                    <a:pt x="36" y="269"/>
                  </a:lnTo>
                  <a:lnTo>
                    <a:pt x="36" y="269"/>
                  </a:lnTo>
                  <a:lnTo>
                    <a:pt x="36" y="269"/>
                  </a:lnTo>
                  <a:lnTo>
                    <a:pt x="36" y="269"/>
                  </a:lnTo>
                  <a:lnTo>
                    <a:pt x="36" y="269"/>
                  </a:lnTo>
                  <a:lnTo>
                    <a:pt x="36" y="269"/>
                  </a:lnTo>
                  <a:lnTo>
                    <a:pt x="36" y="269"/>
                  </a:lnTo>
                  <a:lnTo>
                    <a:pt x="36" y="269"/>
                  </a:lnTo>
                  <a:lnTo>
                    <a:pt x="36" y="269"/>
                  </a:lnTo>
                  <a:lnTo>
                    <a:pt x="36" y="269"/>
                  </a:lnTo>
                  <a:lnTo>
                    <a:pt x="36" y="269"/>
                  </a:lnTo>
                  <a:lnTo>
                    <a:pt x="36" y="269"/>
                  </a:lnTo>
                  <a:lnTo>
                    <a:pt x="36" y="269"/>
                  </a:lnTo>
                  <a:lnTo>
                    <a:pt x="36" y="269"/>
                  </a:lnTo>
                  <a:lnTo>
                    <a:pt x="36" y="269"/>
                  </a:lnTo>
                  <a:lnTo>
                    <a:pt x="36" y="269"/>
                  </a:lnTo>
                  <a:lnTo>
                    <a:pt x="36" y="269"/>
                  </a:lnTo>
                  <a:lnTo>
                    <a:pt x="36" y="269"/>
                  </a:lnTo>
                  <a:lnTo>
                    <a:pt x="36" y="269"/>
                  </a:lnTo>
                  <a:lnTo>
                    <a:pt x="36" y="269"/>
                  </a:lnTo>
                  <a:lnTo>
                    <a:pt x="36" y="269"/>
                  </a:lnTo>
                  <a:lnTo>
                    <a:pt x="36" y="269"/>
                  </a:lnTo>
                  <a:lnTo>
                    <a:pt x="36" y="269"/>
                  </a:lnTo>
                  <a:lnTo>
                    <a:pt x="36" y="269"/>
                  </a:lnTo>
                  <a:lnTo>
                    <a:pt x="36" y="269"/>
                  </a:lnTo>
                  <a:lnTo>
                    <a:pt x="36" y="269"/>
                  </a:lnTo>
                  <a:lnTo>
                    <a:pt x="36" y="269"/>
                  </a:lnTo>
                  <a:lnTo>
                    <a:pt x="36" y="269"/>
                  </a:lnTo>
                  <a:lnTo>
                    <a:pt x="36" y="269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78" name="Freeform 78"/>
            <p:cNvSpPr>
              <a:spLocks/>
            </p:cNvSpPr>
            <p:nvPr/>
          </p:nvSpPr>
          <p:spPr bwMode="auto">
            <a:xfrm>
              <a:off x="1586" y="1654"/>
              <a:ext cx="129" cy="498"/>
            </a:xfrm>
            <a:custGeom>
              <a:avLst/>
              <a:gdLst/>
              <a:ahLst/>
              <a:cxnLst>
                <a:cxn ang="0">
                  <a:pos x="56" y="1"/>
                </a:cxn>
                <a:cxn ang="0">
                  <a:pos x="50" y="0"/>
                </a:cxn>
                <a:cxn ang="0">
                  <a:pos x="44" y="0"/>
                </a:cxn>
                <a:cxn ang="0">
                  <a:pos x="36" y="4"/>
                </a:cxn>
                <a:cxn ang="0">
                  <a:pos x="30" y="8"/>
                </a:cxn>
                <a:cxn ang="0">
                  <a:pos x="27" y="13"/>
                </a:cxn>
                <a:cxn ang="0">
                  <a:pos x="24" y="22"/>
                </a:cxn>
                <a:cxn ang="0">
                  <a:pos x="20" y="35"/>
                </a:cxn>
                <a:cxn ang="0">
                  <a:pos x="22" y="44"/>
                </a:cxn>
                <a:cxn ang="0">
                  <a:pos x="23" y="56"/>
                </a:cxn>
                <a:cxn ang="0">
                  <a:pos x="24" y="68"/>
                </a:cxn>
                <a:cxn ang="0">
                  <a:pos x="24" y="73"/>
                </a:cxn>
                <a:cxn ang="0">
                  <a:pos x="24" y="78"/>
                </a:cxn>
                <a:cxn ang="0">
                  <a:pos x="24" y="86"/>
                </a:cxn>
                <a:cxn ang="0">
                  <a:pos x="24" y="92"/>
                </a:cxn>
                <a:cxn ang="0">
                  <a:pos x="24" y="96"/>
                </a:cxn>
                <a:cxn ang="0">
                  <a:pos x="24" y="102"/>
                </a:cxn>
                <a:cxn ang="0">
                  <a:pos x="20" y="116"/>
                </a:cxn>
                <a:cxn ang="0">
                  <a:pos x="15" y="125"/>
                </a:cxn>
                <a:cxn ang="0">
                  <a:pos x="10" y="134"/>
                </a:cxn>
                <a:cxn ang="0">
                  <a:pos x="5" y="153"/>
                </a:cxn>
                <a:cxn ang="0">
                  <a:pos x="4" y="170"/>
                </a:cxn>
                <a:cxn ang="0">
                  <a:pos x="5" y="184"/>
                </a:cxn>
                <a:cxn ang="0">
                  <a:pos x="6" y="202"/>
                </a:cxn>
                <a:cxn ang="0">
                  <a:pos x="6" y="214"/>
                </a:cxn>
                <a:cxn ang="0">
                  <a:pos x="6" y="218"/>
                </a:cxn>
                <a:cxn ang="0">
                  <a:pos x="6" y="223"/>
                </a:cxn>
                <a:cxn ang="0">
                  <a:pos x="6" y="232"/>
                </a:cxn>
                <a:cxn ang="0">
                  <a:pos x="6" y="237"/>
                </a:cxn>
                <a:cxn ang="0">
                  <a:pos x="6" y="242"/>
                </a:cxn>
                <a:cxn ang="0">
                  <a:pos x="6" y="248"/>
                </a:cxn>
                <a:cxn ang="0">
                  <a:pos x="4" y="271"/>
                </a:cxn>
                <a:cxn ang="0">
                  <a:pos x="1" y="288"/>
                </a:cxn>
                <a:cxn ang="0">
                  <a:pos x="2" y="302"/>
                </a:cxn>
                <a:cxn ang="0">
                  <a:pos x="15" y="320"/>
                </a:cxn>
                <a:cxn ang="0">
                  <a:pos x="36" y="322"/>
                </a:cxn>
                <a:cxn ang="0">
                  <a:pos x="57" y="320"/>
                </a:cxn>
                <a:cxn ang="0">
                  <a:pos x="76" y="332"/>
                </a:cxn>
                <a:cxn ang="0">
                  <a:pos x="77" y="337"/>
                </a:cxn>
                <a:cxn ang="0">
                  <a:pos x="76" y="342"/>
                </a:cxn>
                <a:cxn ang="0">
                  <a:pos x="75" y="349"/>
                </a:cxn>
                <a:cxn ang="0">
                  <a:pos x="78" y="362"/>
                </a:cxn>
                <a:cxn ang="0">
                  <a:pos x="84" y="372"/>
                </a:cxn>
                <a:cxn ang="0">
                  <a:pos x="89" y="381"/>
                </a:cxn>
                <a:cxn ang="0">
                  <a:pos x="93" y="397"/>
                </a:cxn>
                <a:cxn ang="0">
                  <a:pos x="94" y="408"/>
                </a:cxn>
                <a:cxn ang="0">
                  <a:pos x="94" y="418"/>
                </a:cxn>
                <a:cxn ang="0">
                  <a:pos x="93" y="430"/>
                </a:cxn>
                <a:cxn ang="0">
                  <a:pos x="92" y="440"/>
                </a:cxn>
                <a:cxn ang="0">
                  <a:pos x="92" y="446"/>
                </a:cxn>
                <a:cxn ang="0">
                  <a:pos x="91" y="450"/>
                </a:cxn>
                <a:cxn ang="0">
                  <a:pos x="94" y="458"/>
                </a:cxn>
                <a:cxn ang="0">
                  <a:pos x="98" y="465"/>
                </a:cxn>
                <a:cxn ang="0">
                  <a:pos x="102" y="469"/>
                </a:cxn>
                <a:cxn ang="0">
                  <a:pos x="108" y="474"/>
                </a:cxn>
                <a:cxn ang="0">
                  <a:pos x="116" y="484"/>
                </a:cxn>
                <a:cxn ang="0">
                  <a:pos x="122" y="491"/>
                </a:cxn>
                <a:cxn ang="0">
                  <a:pos x="126" y="496"/>
                </a:cxn>
              </a:cxnLst>
              <a:rect l="0" t="0" r="r" b="b"/>
              <a:pathLst>
                <a:path w="129" h="498">
                  <a:moveTo>
                    <a:pt x="58" y="2"/>
                  </a:moveTo>
                  <a:lnTo>
                    <a:pt x="58" y="1"/>
                  </a:lnTo>
                  <a:lnTo>
                    <a:pt x="58" y="1"/>
                  </a:lnTo>
                  <a:lnTo>
                    <a:pt x="57" y="1"/>
                  </a:lnTo>
                  <a:lnTo>
                    <a:pt x="57" y="1"/>
                  </a:lnTo>
                  <a:lnTo>
                    <a:pt x="57" y="1"/>
                  </a:lnTo>
                  <a:lnTo>
                    <a:pt x="56" y="1"/>
                  </a:lnTo>
                  <a:lnTo>
                    <a:pt x="56" y="1"/>
                  </a:lnTo>
                  <a:lnTo>
                    <a:pt x="56" y="1"/>
                  </a:lnTo>
                  <a:lnTo>
                    <a:pt x="55" y="0"/>
                  </a:lnTo>
                  <a:lnTo>
                    <a:pt x="55" y="0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53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1" y="0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49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7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45" y="0"/>
                  </a:lnTo>
                  <a:lnTo>
                    <a:pt x="44" y="0"/>
                  </a:lnTo>
                  <a:lnTo>
                    <a:pt x="43" y="0"/>
                  </a:lnTo>
                  <a:lnTo>
                    <a:pt x="43" y="0"/>
                  </a:lnTo>
                  <a:lnTo>
                    <a:pt x="42" y="1"/>
                  </a:lnTo>
                  <a:lnTo>
                    <a:pt x="41" y="1"/>
                  </a:lnTo>
                  <a:lnTo>
                    <a:pt x="41" y="2"/>
                  </a:lnTo>
                  <a:lnTo>
                    <a:pt x="39" y="2"/>
                  </a:lnTo>
                  <a:lnTo>
                    <a:pt x="38" y="3"/>
                  </a:lnTo>
                  <a:lnTo>
                    <a:pt x="37" y="3"/>
                  </a:lnTo>
                  <a:lnTo>
                    <a:pt x="36" y="4"/>
                  </a:lnTo>
                  <a:lnTo>
                    <a:pt x="36" y="4"/>
                  </a:lnTo>
                  <a:lnTo>
                    <a:pt x="35" y="4"/>
                  </a:lnTo>
                  <a:lnTo>
                    <a:pt x="34" y="5"/>
                  </a:lnTo>
                  <a:lnTo>
                    <a:pt x="34" y="5"/>
                  </a:lnTo>
                  <a:lnTo>
                    <a:pt x="33" y="6"/>
                  </a:lnTo>
                  <a:lnTo>
                    <a:pt x="32" y="6"/>
                  </a:lnTo>
                  <a:lnTo>
                    <a:pt x="32" y="7"/>
                  </a:lnTo>
                  <a:lnTo>
                    <a:pt x="31" y="7"/>
                  </a:lnTo>
                  <a:lnTo>
                    <a:pt x="30" y="8"/>
                  </a:lnTo>
                  <a:lnTo>
                    <a:pt x="30" y="8"/>
                  </a:lnTo>
                  <a:lnTo>
                    <a:pt x="30" y="9"/>
                  </a:lnTo>
                  <a:lnTo>
                    <a:pt x="29" y="9"/>
                  </a:lnTo>
                  <a:lnTo>
                    <a:pt x="29" y="10"/>
                  </a:lnTo>
                  <a:lnTo>
                    <a:pt x="28" y="10"/>
                  </a:lnTo>
                  <a:lnTo>
                    <a:pt x="28" y="11"/>
                  </a:lnTo>
                  <a:lnTo>
                    <a:pt x="28" y="12"/>
                  </a:lnTo>
                  <a:lnTo>
                    <a:pt x="27" y="12"/>
                  </a:lnTo>
                  <a:lnTo>
                    <a:pt x="27" y="13"/>
                  </a:lnTo>
                  <a:lnTo>
                    <a:pt x="26" y="14"/>
                  </a:lnTo>
                  <a:lnTo>
                    <a:pt x="26" y="15"/>
                  </a:lnTo>
                  <a:lnTo>
                    <a:pt x="26" y="16"/>
                  </a:lnTo>
                  <a:lnTo>
                    <a:pt x="25" y="16"/>
                  </a:lnTo>
                  <a:lnTo>
                    <a:pt x="25" y="18"/>
                  </a:lnTo>
                  <a:lnTo>
                    <a:pt x="24" y="18"/>
                  </a:lnTo>
                  <a:lnTo>
                    <a:pt x="24" y="20"/>
                  </a:lnTo>
                  <a:lnTo>
                    <a:pt x="24" y="21"/>
                  </a:lnTo>
                  <a:lnTo>
                    <a:pt x="24" y="22"/>
                  </a:lnTo>
                  <a:lnTo>
                    <a:pt x="22" y="25"/>
                  </a:lnTo>
                  <a:lnTo>
                    <a:pt x="22" y="26"/>
                  </a:lnTo>
                  <a:lnTo>
                    <a:pt x="22" y="28"/>
                  </a:lnTo>
                  <a:lnTo>
                    <a:pt x="21" y="29"/>
                  </a:lnTo>
                  <a:lnTo>
                    <a:pt x="21" y="30"/>
                  </a:lnTo>
                  <a:lnTo>
                    <a:pt x="21" y="32"/>
                  </a:lnTo>
                  <a:lnTo>
                    <a:pt x="21" y="33"/>
                  </a:lnTo>
                  <a:lnTo>
                    <a:pt x="21" y="34"/>
                  </a:lnTo>
                  <a:lnTo>
                    <a:pt x="20" y="35"/>
                  </a:lnTo>
                  <a:lnTo>
                    <a:pt x="20" y="36"/>
                  </a:lnTo>
                  <a:lnTo>
                    <a:pt x="20" y="37"/>
                  </a:lnTo>
                  <a:lnTo>
                    <a:pt x="21" y="38"/>
                  </a:lnTo>
                  <a:lnTo>
                    <a:pt x="21" y="39"/>
                  </a:lnTo>
                  <a:lnTo>
                    <a:pt x="21" y="40"/>
                  </a:lnTo>
                  <a:lnTo>
                    <a:pt x="21" y="41"/>
                  </a:lnTo>
                  <a:lnTo>
                    <a:pt x="21" y="42"/>
                  </a:lnTo>
                  <a:lnTo>
                    <a:pt x="21" y="43"/>
                  </a:lnTo>
                  <a:lnTo>
                    <a:pt x="22" y="44"/>
                  </a:lnTo>
                  <a:lnTo>
                    <a:pt x="22" y="46"/>
                  </a:lnTo>
                  <a:lnTo>
                    <a:pt x="22" y="46"/>
                  </a:lnTo>
                  <a:lnTo>
                    <a:pt x="22" y="48"/>
                  </a:lnTo>
                  <a:lnTo>
                    <a:pt x="22" y="49"/>
                  </a:lnTo>
                  <a:lnTo>
                    <a:pt x="22" y="50"/>
                  </a:lnTo>
                  <a:lnTo>
                    <a:pt x="23" y="52"/>
                  </a:lnTo>
                  <a:lnTo>
                    <a:pt x="23" y="53"/>
                  </a:lnTo>
                  <a:lnTo>
                    <a:pt x="23" y="54"/>
                  </a:lnTo>
                  <a:lnTo>
                    <a:pt x="23" y="56"/>
                  </a:lnTo>
                  <a:lnTo>
                    <a:pt x="23" y="58"/>
                  </a:lnTo>
                  <a:lnTo>
                    <a:pt x="23" y="59"/>
                  </a:lnTo>
                  <a:lnTo>
                    <a:pt x="23" y="61"/>
                  </a:lnTo>
                  <a:lnTo>
                    <a:pt x="24" y="63"/>
                  </a:lnTo>
                  <a:lnTo>
                    <a:pt x="24" y="65"/>
                  </a:lnTo>
                  <a:lnTo>
                    <a:pt x="24" y="66"/>
                  </a:lnTo>
                  <a:lnTo>
                    <a:pt x="24" y="66"/>
                  </a:lnTo>
                  <a:lnTo>
                    <a:pt x="24" y="67"/>
                  </a:lnTo>
                  <a:lnTo>
                    <a:pt x="24" y="68"/>
                  </a:lnTo>
                  <a:lnTo>
                    <a:pt x="24" y="68"/>
                  </a:lnTo>
                  <a:lnTo>
                    <a:pt x="24" y="69"/>
                  </a:lnTo>
                  <a:lnTo>
                    <a:pt x="24" y="70"/>
                  </a:lnTo>
                  <a:lnTo>
                    <a:pt x="24" y="70"/>
                  </a:lnTo>
                  <a:lnTo>
                    <a:pt x="24" y="71"/>
                  </a:lnTo>
                  <a:lnTo>
                    <a:pt x="24" y="72"/>
                  </a:lnTo>
                  <a:lnTo>
                    <a:pt x="24" y="72"/>
                  </a:lnTo>
                  <a:lnTo>
                    <a:pt x="24" y="72"/>
                  </a:lnTo>
                  <a:lnTo>
                    <a:pt x="24" y="73"/>
                  </a:lnTo>
                  <a:lnTo>
                    <a:pt x="24" y="74"/>
                  </a:lnTo>
                  <a:lnTo>
                    <a:pt x="24" y="74"/>
                  </a:lnTo>
                  <a:lnTo>
                    <a:pt x="24" y="74"/>
                  </a:lnTo>
                  <a:lnTo>
                    <a:pt x="24" y="75"/>
                  </a:lnTo>
                  <a:lnTo>
                    <a:pt x="24" y="75"/>
                  </a:lnTo>
                  <a:lnTo>
                    <a:pt x="24" y="76"/>
                  </a:lnTo>
                  <a:lnTo>
                    <a:pt x="24" y="76"/>
                  </a:lnTo>
                  <a:lnTo>
                    <a:pt x="24" y="77"/>
                  </a:lnTo>
                  <a:lnTo>
                    <a:pt x="24" y="78"/>
                  </a:lnTo>
                  <a:lnTo>
                    <a:pt x="24" y="78"/>
                  </a:lnTo>
                  <a:lnTo>
                    <a:pt x="24" y="79"/>
                  </a:lnTo>
                  <a:lnTo>
                    <a:pt x="24" y="80"/>
                  </a:lnTo>
                  <a:lnTo>
                    <a:pt x="24" y="80"/>
                  </a:lnTo>
                  <a:lnTo>
                    <a:pt x="24" y="81"/>
                  </a:lnTo>
                  <a:lnTo>
                    <a:pt x="24" y="82"/>
                  </a:lnTo>
                  <a:lnTo>
                    <a:pt x="24" y="83"/>
                  </a:lnTo>
                  <a:lnTo>
                    <a:pt x="24" y="84"/>
                  </a:lnTo>
                  <a:lnTo>
                    <a:pt x="24" y="86"/>
                  </a:lnTo>
                  <a:lnTo>
                    <a:pt x="24" y="86"/>
                  </a:lnTo>
                  <a:lnTo>
                    <a:pt x="24" y="87"/>
                  </a:lnTo>
                  <a:lnTo>
                    <a:pt x="24" y="88"/>
                  </a:lnTo>
                  <a:lnTo>
                    <a:pt x="24" y="89"/>
                  </a:lnTo>
                  <a:lnTo>
                    <a:pt x="24" y="89"/>
                  </a:lnTo>
                  <a:lnTo>
                    <a:pt x="24" y="90"/>
                  </a:lnTo>
                  <a:lnTo>
                    <a:pt x="24" y="91"/>
                  </a:lnTo>
                  <a:lnTo>
                    <a:pt x="24" y="91"/>
                  </a:lnTo>
                  <a:lnTo>
                    <a:pt x="24" y="92"/>
                  </a:lnTo>
                  <a:lnTo>
                    <a:pt x="24" y="92"/>
                  </a:lnTo>
                  <a:lnTo>
                    <a:pt x="24" y="93"/>
                  </a:lnTo>
                  <a:lnTo>
                    <a:pt x="24" y="93"/>
                  </a:lnTo>
                  <a:lnTo>
                    <a:pt x="24" y="94"/>
                  </a:lnTo>
                  <a:lnTo>
                    <a:pt x="24" y="94"/>
                  </a:lnTo>
                  <a:lnTo>
                    <a:pt x="24" y="95"/>
                  </a:lnTo>
                  <a:lnTo>
                    <a:pt x="24" y="95"/>
                  </a:lnTo>
                  <a:lnTo>
                    <a:pt x="24" y="96"/>
                  </a:lnTo>
                  <a:lnTo>
                    <a:pt x="24" y="96"/>
                  </a:lnTo>
                  <a:lnTo>
                    <a:pt x="24" y="97"/>
                  </a:lnTo>
                  <a:lnTo>
                    <a:pt x="24" y="98"/>
                  </a:lnTo>
                  <a:lnTo>
                    <a:pt x="24" y="98"/>
                  </a:lnTo>
                  <a:lnTo>
                    <a:pt x="24" y="98"/>
                  </a:lnTo>
                  <a:lnTo>
                    <a:pt x="24" y="99"/>
                  </a:lnTo>
                  <a:lnTo>
                    <a:pt x="24" y="100"/>
                  </a:lnTo>
                  <a:lnTo>
                    <a:pt x="24" y="100"/>
                  </a:lnTo>
                  <a:lnTo>
                    <a:pt x="24" y="101"/>
                  </a:lnTo>
                  <a:lnTo>
                    <a:pt x="24" y="102"/>
                  </a:lnTo>
                  <a:lnTo>
                    <a:pt x="24" y="103"/>
                  </a:lnTo>
                  <a:lnTo>
                    <a:pt x="24" y="104"/>
                  </a:lnTo>
                  <a:lnTo>
                    <a:pt x="24" y="105"/>
                  </a:lnTo>
                  <a:lnTo>
                    <a:pt x="22" y="108"/>
                  </a:lnTo>
                  <a:lnTo>
                    <a:pt x="22" y="110"/>
                  </a:lnTo>
                  <a:lnTo>
                    <a:pt x="22" y="112"/>
                  </a:lnTo>
                  <a:lnTo>
                    <a:pt x="21" y="113"/>
                  </a:lnTo>
                  <a:lnTo>
                    <a:pt x="20" y="114"/>
                  </a:lnTo>
                  <a:lnTo>
                    <a:pt x="20" y="116"/>
                  </a:lnTo>
                  <a:lnTo>
                    <a:pt x="20" y="117"/>
                  </a:lnTo>
                  <a:lnTo>
                    <a:pt x="19" y="118"/>
                  </a:lnTo>
                  <a:lnTo>
                    <a:pt x="18" y="119"/>
                  </a:lnTo>
                  <a:lnTo>
                    <a:pt x="18" y="120"/>
                  </a:lnTo>
                  <a:lnTo>
                    <a:pt x="17" y="121"/>
                  </a:lnTo>
                  <a:lnTo>
                    <a:pt x="16" y="122"/>
                  </a:lnTo>
                  <a:lnTo>
                    <a:pt x="16" y="123"/>
                  </a:lnTo>
                  <a:lnTo>
                    <a:pt x="15" y="124"/>
                  </a:lnTo>
                  <a:lnTo>
                    <a:pt x="15" y="125"/>
                  </a:lnTo>
                  <a:lnTo>
                    <a:pt x="14" y="126"/>
                  </a:lnTo>
                  <a:lnTo>
                    <a:pt x="14" y="127"/>
                  </a:lnTo>
                  <a:lnTo>
                    <a:pt x="13" y="128"/>
                  </a:lnTo>
                  <a:lnTo>
                    <a:pt x="12" y="129"/>
                  </a:lnTo>
                  <a:lnTo>
                    <a:pt x="12" y="130"/>
                  </a:lnTo>
                  <a:lnTo>
                    <a:pt x="11" y="131"/>
                  </a:lnTo>
                  <a:lnTo>
                    <a:pt x="10" y="132"/>
                  </a:lnTo>
                  <a:lnTo>
                    <a:pt x="10" y="133"/>
                  </a:lnTo>
                  <a:lnTo>
                    <a:pt x="10" y="134"/>
                  </a:lnTo>
                  <a:lnTo>
                    <a:pt x="9" y="136"/>
                  </a:lnTo>
                  <a:lnTo>
                    <a:pt x="8" y="137"/>
                  </a:lnTo>
                  <a:lnTo>
                    <a:pt x="8" y="138"/>
                  </a:lnTo>
                  <a:lnTo>
                    <a:pt x="8" y="140"/>
                  </a:lnTo>
                  <a:lnTo>
                    <a:pt x="7" y="142"/>
                  </a:lnTo>
                  <a:lnTo>
                    <a:pt x="6" y="144"/>
                  </a:lnTo>
                  <a:lnTo>
                    <a:pt x="6" y="146"/>
                  </a:lnTo>
                  <a:lnTo>
                    <a:pt x="5" y="151"/>
                  </a:lnTo>
                  <a:lnTo>
                    <a:pt x="5" y="153"/>
                  </a:lnTo>
                  <a:lnTo>
                    <a:pt x="4" y="156"/>
                  </a:lnTo>
                  <a:lnTo>
                    <a:pt x="4" y="158"/>
                  </a:lnTo>
                  <a:lnTo>
                    <a:pt x="4" y="160"/>
                  </a:lnTo>
                  <a:lnTo>
                    <a:pt x="4" y="162"/>
                  </a:lnTo>
                  <a:lnTo>
                    <a:pt x="4" y="164"/>
                  </a:lnTo>
                  <a:lnTo>
                    <a:pt x="4" y="165"/>
                  </a:lnTo>
                  <a:lnTo>
                    <a:pt x="4" y="167"/>
                  </a:lnTo>
                  <a:lnTo>
                    <a:pt x="4" y="168"/>
                  </a:lnTo>
                  <a:lnTo>
                    <a:pt x="4" y="170"/>
                  </a:lnTo>
                  <a:lnTo>
                    <a:pt x="4" y="172"/>
                  </a:lnTo>
                  <a:lnTo>
                    <a:pt x="4" y="173"/>
                  </a:lnTo>
                  <a:lnTo>
                    <a:pt x="4" y="174"/>
                  </a:lnTo>
                  <a:lnTo>
                    <a:pt x="4" y="176"/>
                  </a:lnTo>
                  <a:lnTo>
                    <a:pt x="4" y="178"/>
                  </a:lnTo>
                  <a:lnTo>
                    <a:pt x="4" y="179"/>
                  </a:lnTo>
                  <a:lnTo>
                    <a:pt x="4" y="180"/>
                  </a:lnTo>
                  <a:lnTo>
                    <a:pt x="5" y="182"/>
                  </a:lnTo>
                  <a:lnTo>
                    <a:pt x="5" y="184"/>
                  </a:lnTo>
                  <a:lnTo>
                    <a:pt x="5" y="186"/>
                  </a:lnTo>
                  <a:lnTo>
                    <a:pt x="5" y="187"/>
                  </a:lnTo>
                  <a:lnTo>
                    <a:pt x="5" y="189"/>
                  </a:lnTo>
                  <a:lnTo>
                    <a:pt x="6" y="191"/>
                  </a:lnTo>
                  <a:lnTo>
                    <a:pt x="6" y="193"/>
                  </a:lnTo>
                  <a:lnTo>
                    <a:pt x="6" y="195"/>
                  </a:lnTo>
                  <a:lnTo>
                    <a:pt x="6" y="197"/>
                  </a:lnTo>
                  <a:lnTo>
                    <a:pt x="6" y="200"/>
                  </a:lnTo>
                  <a:lnTo>
                    <a:pt x="6" y="202"/>
                  </a:lnTo>
                  <a:lnTo>
                    <a:pt x="6" y="205"/>
                  </a:lnTo>
                  <a:lnTo>
                    <a:pt x="6" y="208"/>
                  </a:lnTo>
                  <a:lnTo>
                    <a:pt x="6" y="210"/>
                  </a:lnTo>
                  <a:lnTo>
                    <a:pt x="6" y="210"/>
                  </a:lnTo>
                  <a:lnTo>
                    <a:pt x="6" y="211"/>
                  </a:lnTo>
                  <a:lnTo>
                    <a:pt x="6" y="212"/>
                  </a:lnTo>
                  <a:lnTo>
                    <a:pt x="6" y="212"/>
                  </a:lnTo>
                  <a:lnTo>
                    <a:pt x="6" y="213"/>
                  </a:lnTo>
                  <a:lnTo>
                    <a:pt x="6" y="214"/>
                  </a:lnTo>
                  <a:lnTo>
                    <a:pt x="6" y="214"/>
                  </a:lnTo>
                  <a:lnTo>
                    <a:pt x="6" y="215"/>
                  </a:lnTo>
                  <a:lnTo>
                    <a:pt x="6" y="215"/>
                  </a:lnTo>
                  <a:lnTo>
                    <a:pt x="6" y="216"/>
                  </a:lnTo>
                  <a:lnTo>
                    <a:pt x="6" y="216"/>
                  </a:lnTo>
                  <a:lnTo>
                    <a:pt x="6" y="217"/>
                  </a:lnTo>
                  <a:lnTo>
                    <a:pt x="6" y="217"/>
                  </a:lnTo>
                  <a:lnTo>
                    <a:pt x="6" y="218"/>
                  </a:lnTo>
                  <a:lnTo>
                    <a:pt x="6" y="218"/>
                  </a:lnTo>
                  <a:lnTo>
                    <a:pt x="6" y="219"/>
                  </a:lnTo>
                  <a:lnTo>
                    <a:pt x="6" y="219"/>
                  </a:lnTo>
                  <a:lnTo>
                    <a:pt x="6" y="220"/>
                  </a:lnTo>
                  <a:lnTo>
                    <a:pt x="6" y="220"/>
                  </a:lnTo>
                  <a:lnTo>
                    <a:pt x="6" y="221"/>
                  </a:lnTo>
                  <a:lnTo>
                    <a:pt x="6" y="222"/>
                  </a:lnTo>
                  <a:lnTo>
                    <a:pt x="6" y="222"/>
                  </a:lnTo>
                  <a:lnTo>
                    <a:pt x="6" y="223"/>
                  </a:lnTo>
                  <a:lnTo>
                    <a:pt x="6" y="223"/>
                  </a:lnTo>
                  <a:lnTo>
                    <a:pt x="6" y="224"/>
                  </a:lnTo>
                  <a:lnTo>
                    <a:pt x="6" y="225"/>
                  </a:lnTo>
                  <a:lnTo>
                    <a:pt x="6" y="226"/>
                  </a:lnTo>
                  <a:lnTo>
                    <a:pt x="6" y="226"/>
                  </a:lnTo>
                  <a:lnTo>
                    <a:pt x="6" y="227"/>
                  </a:lnTo>
                  <a:lnTo>
                    <a:pt x="6" y="228"/>
                  </a:lnTo>
                  <a:lnTo>
                    <a:pt x="6" y="230"/>
                  </a:lnTo>
                  <a:lnTo>
                    <a:pt x="6" y="231"/>
                  </a:lnTo>
                  <a:lnTo>
                    <a:pt x="6" y="232"/>
                  </a:lnTo>
                  <a:lnTo>
                    <a:pt x="6" y="232"/>
                  </a:lnTo>
                  <a:lnTo>
                    <a:pt x="6" y="233"/>
                  </a:lnTo>
                  <a:lnTo>
                    <a:pt x="6" y="234"/>
                  </a:lnTo>
                  <a:lnTo>
                    <a:pt x="6" y="234"/>
                  </a:lnTo>
                  <a:lnTo>
                    <a:pt x="6" y="235"/>
                  </a:lnTo>
                  <a:lnTo>
                    <a:pt x="6" y="236"/>
                  </a:lnTo>
                  <a:lnTo>
                    <a:pt x="6" y="236"/>
                  </a:lnTo>
                  <a:lnTo>
                    <a:pt x="6" y="237"/>
                  </a:lnTo>
                  <a:lnTo>
                    <a:pt x="6" y="237"/>
                  </a:lnTo>
                  <a:lnTo>
                    <a:pt x="6" y="238"/>
                  </a:lnTo>
                  <a:lnTo>
                    <a:pt x="6" y="238"/>
                  </a:lnTo>
                  <a:lnTo>
                    <a:pt x="6" y="239"/>
                  </a:lnTo>
                  <a:lnTo>
                    <a:pt x="6" y="239"/>
                  </a:lnTo>
                  <a:lnTo>
                    <a:pt x="6" y="240"/>
                  </a:lnTo>
                  <a:lnTo>
                    <a:pt x="6" y="240"/>
                  </a:lnTo>
                  <a:lnTo>
                    <a:pt x="6" y="240"/>
                  </a:lnTo>
                  <a:lnTo>
                    <a:pt x="6" y="241"/>
                  </a:lnTo>
                  <a:lnTo>
                    <a:pt x="6" y="242"/>
                  </a:lnTo>
                  <a:lnTo>
                    <a:pt x="6" y="242"/>
                  </a:lnTo>
                  <a:lnTo>
                    <a:pt x="6" y="243"/>
                  </a:lnTo>
                  <a:lnTo>
                    <a:pt x="6" y="244"/>
                  </a:lnTo>
                  <a:lnTo>
                    <a:pt x="6" y="244"/>
                  </a:lnTo>
                  <a:lnTo>
                    <a:pt x="6" y="245"/>
                  </a:lnTo>
                  <a:lnTo>
                    <a:pt x="6" y="246"/>
                  </a:lnTo>
                  <a:lnTo>
                    <a:pt x="6" y="246"/>
                  </a:lnTo>
                  <a:lnTo>
                    <a:pt x="6" y="247"/>
                  </a:lnTo>
                  <a:lnTo>
                    <a:pt x="6" y="248"/>
                  </a:lnTo>
                  <a:lnTo>
                    <a:pt x="6" y="249"/>
                  </a:lnTo>
                  <a:lnTo>
                    <a:pt x="6" y="254"/>
                  </a:lnTo>
                  <a:lnTo>
                    <a:pt x="6" y="257"/>
                  </a:lnTo>
                  <a:lnTo>
                    <a:pt x="6" y="260"/>
                  </a:lnTo>
                  <a:lnTo>
                    <a:pt x="5" y="262"/>
                  </a:lnTo>
                  <a:lnTo>
                    <a:pt x="5" y="264"/>
                  </a:lnTo>
                  <a:lnTo>
                    <a:pt x="5" y="267"/>
                  </a:lnTo>
                  <a:lnTo>
                    <a:pt x="4" y="269"/>
                  </a:lnTo>
                  <a:lnTo>
                    <a:pt x="4" y="271"/>
                  </a:lnTo>
                  <a:lnTo>
                    <a:pt x="4" y="273"/>
                  </a:lnTo>
                  <a:lnTo>
                    <a:pt x="3" y="275"/>
                  </a:lnTo>
                  <a:lnTo>
                    <a:pt x="3" y="277"/>
                  </a:lnTo>
                  <a:lnTo>
                    <a:pt x="2" y="279"/>
                  </a:lnTo>
                  <a:lnTo>
                    <a:pt x="2" y="281"/>
                  </a:lnTo>
                  <a:lnTo>
                    <a:pt x="2" y="282"/>
                  </a:lnTo>
                  <a:lnTo>
                    <a:pt x="2" y="284"/>
                  </a:lnTo>
                  <a:lnTo>
                    <a:pt x="1" y="286"/>
                  </a:lnTo>
                  <a:lnTo>
                    <a:pt x="1" y="288"/>
                  </a:lnTo>
                  <a:lnTo>
                    <a:pt x="1" y="289"/>
                  </a:lnTo>
                  <a:lnTo>
                    <a:pt x="0" y="291"/>
                  </a:lnTo>
                  <a:lnTo>
                    <a:pt x="0" y="293"/>
                  </a:lnTo>
                  <a:lnTo>
                    <a:pt x="0" y="294"/>
                  </a:lnTo>
                  <a:lnTo>
                    <a:pt x="1" y="296"/>
                  </a:lnTo>
                  <a:lnTo>
                    <a:pt x="1" y="298"/>
                  </a:lnTo>
                  <a:lnTo>
                    <a:pt x="1" y="299"/>
                  </a:lnTo>
                  <a:lnTo>
                    <a:pt x="2" y="301"/>
                  </a:lnTo>
                  <a:lnTo>
                    <a:pt x="2" y="302"/>
                  </a:lnTo>
                  <a:lnTo>
                    <a:pt x="2" y="304"/>
                  </a:lnTo>
                  <a:lnTo>
                    <a:pt x="3" y="306"/>
                  </a:lnTo>
                  <a:lnTo>
                    <a:pt x="4" y="308"/>
                  </a:lnTo>
                  <a:lnTo>
                    <a:pt x="5" y="309"/>
                  </a:lnTo>
                  <a:lnTo>
                    <a:pt x="6" y="311"/>
                  </a:lnTo>
                  <a:lnTo>
                    <a:pt x="10" y="315"/>
                  </a:lnTo>
                  <a:lnTo>
                    <a:pt x="12" y="317"/>
                  </a:lnTo>
                  <a:lnTo>
                    <a:pt x="13" y="318"/>
                  </a:lnTo>
                  <a:lnTo>
                    <a:pt x="15" y="320"/>
                  </a:lnTo>
                  <a:lnTo>
                    <a:pt x="18" y="320"/>
                  </a:lnTo>
                  <a:lnTo>
                    <a:pt x="20" y="321"/>
                  </a:lnTo>
                  <a:lnTo>
                    <a:pt x="22" y="322"/>
                  </a:lnTo>
                  <a:lnTo>
                    <a:pt x="24" y="322"/>
                  </a:lnTo>
                  <a:lnTo>
                    <a:pt x="26" y="322"/>
                  </a:lnTo>
                  <a:lnTo>
                    <a:pt x="29" y="322"/>
                  </a:lnTo>
                  <a:lnTo>
                    <a:pt x="31" y="322"/>
                  </a:lnTo>
                  <a:lnTo>
                    <a:pt x="33" y="322"/>
                  </a:lnTo>
                  <a:lnTo>
                    <a:pt x="36" y="322"/>
                  </a:lnTo>
                  <a:lnTo>
                    <a:pt x="38" y="322"/>
                  </a:lnTo>
                  <a:lnTo>
                    <a:pt x="41" y="321"/>
                  </a:lnTo>
                  <a:lnTo>
                    <a:pt x="43" y="321"/>
                  </a:lnTo>
                  <a:lnTo>
                    <a:pt x="46" y="321"/>
                  </a:lnTo>
                  <a:lnTo>
                    <a:pt x="48" y="320"/>
                  </a:lnTo>
                  <a:lnTo>
                    <a:pt x="50" y="320"/>
                  </a:lnTo>
                  <a:lnTo>
                    <a:pt x="53" y="320"/>
                  </a:lnTo>
                  <a:lnTo>
                    <a:pt x="55" y="320"/>
                  </a:lnTo>
                  <a:lnTo>
                    <a:pt x="57" y="320"/>
                  </a:lnTo>
                  <a:lnTo>
                    <a:pt x="60" y="321"/>
                  </a:lnTo>
                  <a:lnTo>
                    <a:pt x="62" y="322"/>
                  </a:lnTo>
                  <a:lnTo>
                    <a:pt x="64" y="322"/>
                  </a:lnTo>
                  <a:lnTo>
                    <a:pt x="66" y="323"/>
                  </a:lnTo>
                  <a:lnTo>
                    <a:pt x="68" y="324"/>
                  </a:lnTo>
                  <a:lnTo>
                    <a:pt x="70" y="326"/>
                  </a:lnTo>
                  <a:lnTo>
                    <a:pt x="72" y="328"/>
                  </a:lnTo>
                  <a:lnTo>
                    <a:pt x="74" y="330"/>
                  </a:lnTo>
                  <a:lnTo>
                    <a:pt x="76" y="332"/>
                  </a:lnTo>
                  <a:lnTo>
                    <a:pt x="76" y="333"/>
                  </a:lnTo>
                  <a:lnTo>
                    <a:pt x="76" y="334"/>
                  </a:lnTo>
                  <a:lnTo>
                    <a:pt x="76" y="334"/>
                  </a:lnTo>
                  <a:lnTo>
                    <a:pt x="76" y="334"/>
                  </a:lnTo>
                  <a:lnTo>
                    <a:pt x="77" y="335"/>
                  </a:lnTo>
                  <a:lnTo>
                    <a:pt x="77" y="336"/>
                  </a:lnTo>
                  <a:lnTo>
                    <a:pt x="77" y="336"/>
                  </a:lnTo>
                  <a:lnTo>
                    <a:pt x="77" y="337"/>
                  </a:lnTo>
                  <a:lnTo>
                    <a:pt x="77" y="337"/>
                  </a:lnTo>
                  <a:lnTo>
                    <a:pt x="77" y="338"/>
                  </a:lnTo>
                  <a:lnTo>
                    <a:pt x="77" y="338"/>
                  </a:lnTo>
                  <a:lnTo>
                    <a:pt x="76" y="339"/>
                  </a:lnTo>
                  <a:lnTo>
                    <a:pt x="76" y="339"/>
                  </a:lnTo>
                  <a:lnTo>
                    <a:pt x="76" y="340"/>
                  </a:lnTo>
                  <a:lnTo>
                    <a:pt x="76" y="340"/>
                  </a:lnTo>
                  <a:lnTo>
                    <a:pt x="76" y="341"/>
                  </a:lnTo>
                  <a:lnTo>
                    <a:pt x="76" y="342"/>
                  </a:lnTo>
                  <a:lnTo>
                    <a:pt x="76" y="342"/>
                  </a:lnTo>
                  <a:lnTo>
                    <a:pt x="76" y="343"/>
                  </a:lnTo>
                  <a:lnTo>
                    <a:pt x="76" y="344"/>
                  </a:lnTo>
                  <a:lnTo>
                    <a:pt x="75" y="344"/>
                  </a:lnTo>
                  <a:lnTo>
                    <a:pt x="75" y="345"/>
                  </a:lnTo>
                  <a:lnTo>
                    <a:pt x="75" y="346"/>
                  </a:lnTo>
                  <a:lnTo>
                    <a:pt x="75" y="346"/>
                  </a:lnTo>
                  <a:lnTo>
                    <a:pt x="75" y="347"/>
                  </a:lnTo>
                  <a:lnTo>
                    <a:pt x="75" y="348"/>
                  </a:lnTo>
                  <a:lnTo>
                    <a:pt x="75" y="349"/>
                  </a:lnTo>
                  <a:lnTo>
                    <a:pt x="75" y="350"/>
                  </a:lnTo>
                  <a:lnTo>
                    <a:pt x="75" y="350"/>
                  </a:lnTo>
                  <a:lnTo>
                    <a:pt x="75" y="351"/>
                  </a:lnTo>
                  <a:lnTo>
                    <a:pt x="76" y="352"/>
                  </a:lnTo>
                  <a:lnTo>
                    <a:pt x="76" y="356"/>
                  </a:lnTo>
                  <a:lnTo>
                    <a:pt x="77" y="358"/>
                  </a:lnTo>
                  <a:lnTo>
                    <a:pt x="77" y="359"/>
                  </a:lnTo>
                  <a:lnTo>
                    <a:pt x="78" y="361"/>
                  </a:lnTo>
                  <a:lnTo>
                    <a:pt x="78" y="362"/>
                  </a:lnTo>
                  <a:lnTo>
                    <a:pt x="79" y="364"/>
                  </a:lnTo>
                  <a:lnTo>
                    <a:pt x="79" y="365"/>
                  </a:lnTo>
                  <a:lnTo>
                    <a:pt x="80" y="366"/>
                  </a:lnTo>
                  <a:lnTo>
                    <a:pt x="80" y="367"/>
                  </a:lnTo>
                  <a:lnTo>
                    <a:pt x="81" y="368"/>
                  </a:lnTo>
                  <a:lnTo>
                    <a:pt x="82" y="369"/>
                  </a:lnTo>
                  <a:lnTo>
                    <a:pt x="82" y="370"/>
                  </a:lnTo>
                  <a:lnTo>
                    <a:pt x="83" y="371"/>
                  </a:lnTo>
                  <a:lnTo>
                    <a:pt x="84" y="372"/>
                  </a:lnTo>
                  <a:lnTo>
                    <a:pt x="84" y="373"/>
                  </a:lnTo>
                  <a:lnTo>
                    <a:pt x="84" y="374"/>
                  </a:lnTo>
                  <a:lnTo>
                    <a:pt x="85" y="374"/>
                  </a:lnTo>
                  <a:lnTo>
                    <a:pt x="86" y="375"/>
                  </a:lnTo>
                  <a:lnTo>
                    <a:pt x="86" y="376"/>
                  </a:lnTo>
                  <a:lnTo>
                    <a:pt x="87" y="377"/>
                  </a:lnTo>
                  <a:lnTo>
                    <a:pt x="88" y="378"/>
                  </a:lnTo>
                  <a:lnTo>
                    <a:pt x="88" y="380"/>
                  </a:lnTo>
                  <a:lnTo>
                    <a:pt x="89" y="381"/>
                  </a:lnTo>
                  <a:lnTo>
                    <a:pt x="89" y="382"/>
                  </a:lnTo>
                  <a:lnTo>
                    <a:pt x="90" y="383"/>
                  </a:lnTo>
                  <a:lnTo>
                    <a:pt x="90" y="385"/>
                  </a:lnTo>
                  <a:lnTo>
                    <a:pt x="91" y="386"/>
                  </a:lnTo>
                  <a:lnTo>
                    <a:pt x="91" y="388"/>
                  </a:lnTo>
                  <a:lnTo>
                    <a:pt x="92" y="390"/>
                  </a:lnTo>
                  <a:lnTo>
                    <a:pt x="92" y="391"/>
                  </a:lnTo>
                  <a:lnTo>
                    <a:pt x="93" y="394"/>
                  </a:lnTo>
                  <a:lnTo>
                    <a:pt x="93" y="397"/>
                  </a:lnTo>
                  <a:lnTo>
                    <a:pt x="94" y="398"/>
                  </a:lnTo>
                  <a:lnTo>
                    <a:pt x="94" y="400"/>
                  </a:lnTo>
                  <a:lnTo>
                    <a:pt x="94" y="401"/>
                  </a:lnTo>
                  <a:lnTo>
                    <a:pt x="94" y="403"/>
                  </a:lnTo>
                  <a:lnTo>
                    <a:pt x="94" y="404"/>
                  </a:lnTo>
                  <a:lnTo>
                    <a:pt x="94" y="405"/>
                  </a:lnTo>
                  <a:lnTo>
                    <a:pt x="94" y="406"/>
                  </a:lnTo>
                  <a:lnTo>
                    <a:pt x="94" y="408"/>
                  </a:lnTo>
                  <a:lnTo>
                    <a:pt x="94" y="408"/>
                  </a:lnTo>
                  <a:lnTo>
                    <a:pt x="94" y="410"/>
                  </a:lnTo>
                  <a:lnTo>
                    <a:pt x="94" y="411"/>
                  </a:lnTo>
                  <a:lnTo>
                    <a:pt x="94" y="412"/>
                  </a:lnTo>
                  <a:lnTo>
                    <a:pt x="94" y="413"/>
                  </a:lnTo>
                  <a:lnTo>
                    <a:pt x="94" y="414"/>
                  </a:lnTo>
                  <a:lnTo>
                    <a:pt x="94" y="415"/>
                  </a:lnTo>
                  <a:lnTo>
                    <a:pt x="94" y="416"/>
                  </a:lnTo>
                  <a:lnTo>
                    <a:pt x="94" y="417"/>
                  </a:lnTo>
                  <a:lnTo>
                    <a:pt x="94" y="418"/>
                  </a:lnTo>
                  <a:lnTo>
                    <a:pt x="94" y="419"/>
                  </a:lnTo>
                  <a:lnTo>
                    <a:pt x="93" y="420"/>
                  </a:lnTo>
                  <a:lnTo>
                    <a:pt x="93" y="421"/>
                  </a:lnTo>
                  <a:lnTo>
                    <a:pt x="93" y="422"/>
                  </a:lnTo>
                  <a:lnTo>
                    <a:pt x="93" y="424"/>
                  </a:lnTo>
                  <a:lnTo>
                    <a:pt x="93" y="425"/>
                  </a:lnTo>
                  <a:lnTo>
                    <a:pt x="93" y="426"/>
                  </a:lnTo>
                  <a:lnTo>
                    <a:pt x="93" y="428"/>
                  </a:lnTo>
                  <a:lnTo>
                    <a:pt x="93" y="430"/>
                  </a:lnTo>
                  <a:lnTo>
                    <a:pt x="93" y="431"/>
                  </a:lnTo>
                  <a:lnTo>
                    <a:pt x="93" y="433"/>
                  </a:lnTo>
                  <a:lnTo>
                    <a:pt x="93" y="435"/>
                  </a:lnTo>
                  <a:lnTo>
                    <a:pt x="92" y="437"/>
                  </a:lnTo>
                  <a:lnTo>
                    <a:pt x="92" y="438"/>
                  </a:lnTo>
                  <a:lnTo>
                    <a:pt x="92" y="438"/>
                  </a:lnTo>
                  <a:lnTo>
                    <a:pt x="92" y="439"/>
                  </a:lnTo>
                  <a:lnTo>
                    <a:pt x="92" y="440"/>
                  </a:lnTo>
                  <a:lnTo>
                    <a:pt x="92" y="440"/>
                  </a:lnTo>
                  <a:lnTo>
                    <a:pt x="92" y="441"/>
                  </a:lnTo>
                  <a:lnTo>
                    <a:pt x="92" y="442"/>
                  </a:lnTo>
                  <a:lnTo>
                    <a:pt x="92" y="442"/>
                  </a:lnTo>
                  <a:lnTo>
                    <a:pt x="92" y="443"/>
                  </a:lnTo>
                  <a:lnTo>
                    <a:pt x="92" y="444"/>
                  </a:lnTo>
                  <a:lnTo>
                    <a:pt x="92" y="444"/>
                  </a:lnTo>
                  <a:lnTo>
                    <a:pt x="92" y="444"/>
                  </a:lnTo>
                  <a:lnTo>
                    <a:pt x="92" y="445"/>
                  </a:lnTo>
                  <a:lnTo>
                    <a:pt x="92" y="446"/>
                  </a:lnTo>
                  <a:lnTo>
                    <a:pt x="91" y="446"/>
                  </a:lnTo>
                  <a:lnTo>
                    <a:pt x="91" y="447"/>
                  </a:lnTo>
                  <a:lnTo>
                    <a:pt x="91" y="447"/>
                  </a:lnTo>
                  <a:lnTo>
                    <a:pt x="91" y="448"/>
                  </a:lnTo>
                  <a:lnTo>
                    <a:pt x="91" y="448"/>
                  </a:lnTo>
                  <a:lnTo>
                    <a:pt x="91" y="449"/>
                  </a:lnTo>
                  <a:lnTo>
                    <a:pt x="91" y="449"/>
                  </a:lnTo>
                  <a:lnTo>
                    <a:pt x="91" y="450"/>
                  </a:lnTo>
                  <a:lnTo>
                    <a:pt x="91" y="450"/>
                  </a:lnTo>
                  <a:lnTo>
                    <a:pt x="91" y="451"/>
                  </a:lnTo>
                  <a:lnTo>
                    <a:pt x="92" y="452"/>
                  </a:lnTo>
                  <a:lnTo>
                    <a:pt x="92" y="452"/>
                  </a:lnTo>
                  <a:lnTo>
                    <a:pt x="92" y="453"/>
                  </a:lnTo>
                  <a:lnTo>
                    <a:pt x="92" y="454"/>
                  </a:lnTo>
                  <a:lnTo>
                    <a:pt x="92" y="454"/>
                  </a:lnTo>
                  <a:lnTo>
                    <a:pt x="93" y="456"/>
                  </a:lnTo>
                  <a:lnTo>
                    <a:pt x="94" y="458"/>
                  </a:lnTo>
                  <a:lnTo>
                    <a:pt x="94" y="458"/>
                  </a:lnTo>
                  <a:lnTo>
                    <a:pt x="94" y="460"/>
                  </a:lnTo>
                  <a:lnTo>
                    <a:pt x="95" y="460"/>
                  </a:lnTo>
                  <a:lnTo>
                    <a:pt x="95" y="461"/>
                  </a:lnTo>
                  <a:lnTo>
                    <a:pt x="96" y="462"/>
                  </a:lnTo>
                  <a:lnTo>
                    <a:pt x="96" y="462"/>
                  </a:lnTo>
                  <a:lnTo>
                    <a:pt x="96" y="463"/>
                  </a:lnTo>
                  <a:lnTo>
                    <a:pt x="97" y="464"/>
                  </a:lnTo>
                  <a:lnTo>
                    <a:pt x="97" y="464"/>
                  </a:lnTo>
                  <a:lnTo>
                    <a:pt x="98" y="465"/>
                  </a:lnTo>
                  <a:lnTo>
                    <a:pt x="98" y="465"/>
                  </a:lnTo>
                  <a:lnTo>
                    <a:pt x="99" y="466"/>
                  </a:lnTo>
                  <a:lnTo>
                    <a:pt x="99" y="466"/>
                  </a:lnTo>
                  <a:lnTo>
                    <a:pt x="100" y="466"/>
                  </a:lnTo>
                  <a:lnTo>
                    <a:pt x="100" y="467"/>
                  </a:lnTo>
                  <a:lnTo>
                    <a:pt x="101" y="468"/>
                  </a:lnTo>
                  <a:lnTo>
                    <a:pt x="101" y="468"/>
                  </a:lnTo>
                  <a:lnTo>
                    <a:pt x="102" y="468"/>
                  </a:lnTo>
                  <a:lnTo>
                    <a:pt x="102" y="469"/>
                  </a:lnTo>
                  <a:lnTo>
                    <a:pt x="103" y="469"/>
                  </a:lnTo>
                  <a:lnTo>
                    <a:pt x="104" y="470"/>
                  </a:lnTo>
                  <a:lnTo>
                    <a:pt x="104" y="470"/>
                  </a:lnTo>
                  <a:lnTo>
                    <a:pt x="105" y="471"/>
                  </a:lnTo>
                  <a:lnTo>
                    <a:pt x="106" y="472"/>
                  </a:lnTo>
                  <a:lnTo>
                    <a:pt x="106" y="472"/>
                  </a:lnTo>
                  <a:lnTo>
                    <a:pt x="107" y="473"/>
                  </a:lnTo>
                  <a:lnTo>
                    <a:pt x="108" y="474"/>
                  </a:lnTo>
                  <a:lnTo>
                    <a:pt x="108" y="474"/>
                  </a:lnTo>
                  <a:lnTo>
                    <a:pt x="109" y="475"/>
                  </a:lnTo>
                  <a:lnTo>
                    <a:pt x="110" y="476"/>
                  </a:lnTo>
                  <a:lnTo>
                    <a:pt x="112" y="478"/>
                  </a:lnTo>
                  <a:lnTo>
                    <a:pt x="112" y="479"/>
                  </a:lnTo>
                  <a:lnTo>
                    <a:pt x="113" y="480"/>
                  </a:lnTo>
                  <a:lnTo>
                    <a:pt x="114" y="481"/>
                  </a:lnTo>
                  <a:lnTo>
                    <a:pt x="115" y="482"/>
                  </a:lnTo>
                  <a:lnTo>
                    <a:pt x="116" y="483"/>
                  </a:lnTo>
                  <a:lnTo>
                    <a:pt x="116" y="484"/>
                  </a:lnTo>
                  <a:lnTo>
                    <a:pt x="117" y="484"/>
                  </a:lnTo>
                  <a:lnTo>
                    <a:pt x="118" y="486"/>
                  </a:lnTo>
                  <a:lnTo>
                    <a:pt x="118" y="486"/>
                  </a:lnTo>
                  <a:lnTo>
                    <a:pt x="119" y="487"/>
                  </a:lnTo>
                  <a:lnTo>
                    <a:pt x="120" y="488"/>
                  </a:lnTo>
                  <a:lnTo>
                    <a:pt x="121" y="489"/>
                  </a:lnTo>
                  <a:lnTo>
                    <a:pt x="121" y="490"/>
                  </a:lnTo>
                  <a:lnTo>
                    <a:pt x="122" y="490"/>
                  </a:lnTo>
                  <a:lnTo>
                    <a:pt x="122" y="491"/>
                  </a:lnTo>
                  <a:lnTo>
                    <a:pt x="123" y="492"/>
                  </a:lnTo>
                  <a:lnTo>
                    <a:pt x="124" y="492"/>
                  </a:lnTo>
                  <a:lnTo>
                    <a:pt x="124" y="493"/>
                  </a:lnTo>
                  <a:lnTo>
                    <a:pt x="125" y="494"/>
                  </a:lnTo>
                  <a:lnTo>
                    <a:pt x="125" y="494"/>
                  </a:lnTo>
                  <a:lnTo>
                    <a:pt x="126" y="495"/>
                  </a:lnTo>
                  <a:lnTo>
                    <a:pt x="126" y="495"/>
                  </a:lnTo>
                  <a:lnTo>
                    <a:pt x="126" y="496"/>
                  </a:lnTo>
                  <a:lnTo>
                    <a:pt x="126" y="496"/>
                  </a:lnTo>
                  <a:lnTo>
                    <a:pt x="127" y="496"/>
                  </a:lnTo>
                  <a:lnTo>
                    <a:pt x="127" y="496"/>
                  </a:lnTo>
                  <a:lnTo>
                    <a:pt x="127" y="497"/>
                  </a:lnTo>
                  <a:lnTo>
                    <a:pt x="127" y="497"/>
                  </a:lnTo>
                  <a:lnTo>
                    <a:pt x="127" y="497"/>
                  </a:lnTo>
                  <a:lnTo>
                    <a:pt x="128" y="497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79" name="Freeform 79"/>
            <p:cNvSpPr>
              <a:spLocks/>
            </p:cNvSpPr>
            <p:nvPr/>
          </p:nvSpPr>
          <p:spPr bwMode="auto">
            <a:xfrm>
              <a:off x="1870" y="2295"/>
              <a:ext cx="1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80" name="Freeform 80"/>
            <p:cNvSpPr>
              <a:spLocks/>
            </p:cNvSpPr>
            <p:nvPr/>
          </p:nvSpPr>
          <p:spPr bwMode="auto">
            <a:xfrm>
              <a:off x="1847" y="2270"/>
              <a:ext cx="57" cy="68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55" y="0"/>
                </a:cxn>
                <a:cxn ang="0">
                  <a:pos x="55" y="0"/>
                </a:cxn>
                <a:cxn ang="0">
                  <a:pos x="55" y="2"/>
                </a:cxn>
                <a:cxn ang="0">
                  <a:pos x="55" y="3"/>
                </a:cxn>
                <a:cxn ang="0">
                  <a:pos x="54" y="4"/>
                </a:cxn>
                <a:cxn ang="0">
                  <a:pos x="54" y="6"/>
                </a:cxn>
                <a:cxn ang="0">
                  <a:pos x="53" y="7"/>
                </a:cxn>
                <a:cxn ang="0">
                  <a:pos x="53" y="9"/>
                </a:cxn>
                <a:cxn ang="0">
                  <a:pos x="52" y="11"/>
                </a:cxn>
                <a:cxn ang="0">
                  <a:pos x="51" y="14"/>
                </a:cxn>
                <a:cxn ang="0">
                  <a:pos x="51" y="16"/>
                </a:cxn>
                <a:cxn ang="0">
                  <a:pos x="50" y="18"/>
                </a:cxn>
                <a:cxn ang="0">
                  <a:pos x="49" y="21"/>
                </a:cxn>
                <a:cxn ang="0">
                  <a:pos x="48" y="23"/>
                </a:cxn>
                <a:cxn ang="0">
                  <a:pos x="47" y="26"/>
                </a:cxn>
                <a:cxn ang="0">
                  <a:pos x="45" y="29"/>
                </a:cxn>
                <a:cxn ang="0">
                  <a:pos x="44" y="32"/>
                </a:cxn>
                <a:cxn ang="0">
                  <a:pos x="43" y="34"/>
                </a:cxn>
                <a:cxn ang="0">
                  <a:pos x="41" y="37"/>
                </a:cxn>
                <a:cxn ang="0">
                  <a:pos x="40" y="40"/>
                </a:cxn>
                <a:cxn ang="0">
                  <a:pos x="39" y="42"/>
                </a:cxn>
                <a:cxn ang="0">
                  <a:pos x="37" y="45"/>
                </a:cxn>
                <a:cxn ang="0">
                  <a:pos x="35" y="48"/>
                </a:cxn>
                <a:cxn ang="0">
                  <a:pos x="33" y="50"/>
                </a:cxn>
                <a:cxn ang="0">
                  <a:pos x="31" y="53"/>
                </a:cxn>
                <a:cxn ang="0">
                  <a:pos x="29" y="55"/>
                </a:cxn>
                <a:cxn ang="0">
                  <a:pos x="27" y="58"/>
                </a:cxn>
                <a:cxn ang="0">
                  <a:pos x="25" y="60"/>
                </a:cxn>
                <a:cxn ang="0">
                  <a:pos x="23" y="62"/>
                </a:cxn>
                <a:cxn ang="0">
                  <a:pos x="21" y="63"/>
                </a:cxn>
                <a:cxn ang="0">
                  <a:pos x="19" y="65"/>
                </a:cxn>
                <a:cxn ang="0">
                  <a:pos x="17" y="66"/>
                </a:cxn>
                <a:cxn ang="0">
                  <a:pos x="16" y="66"/>
                </a:cxn>
                <a:cxn ang="0">
                  <a:pos x="15" y="66"/>
                </a:cxn>
                <a:cxn ang="0">
                  <a:pos x="15" y="66"/>
                </a:cxn>
                <a:cxn ang="0">
                  <a:pos x="14" y="67"/>
                </a:cxn>
                <a:cxn ang="0">
                  <a:pos x="13" y="67"/>
                </a:cxn>
                <a:cxn ang="0">
                  <a:pos x="13" y="67"/>
                </a:cxn>
                <a:cxn ang="0">
                  <a:pos x="12" y="67"/>
                </a:cxn>
                <a:cxn ang="0">
                  <a:pos x="11" y="67"/>
                </a:cxn>
                <a:cxn ang="0">
                  <a:pos x="10" y="67"/>
                </a:cxn>
                <a:cxn ang="0">
                  <a:pos x="9" y="67"/>
                </a:cxn>
                <a:cxn ang="0">
                  <a:pos x="9" y="67"/>
                </a:cxn>
                <a:cxn ang="0">
                  <a:pos x="8" y="67"/>
                </a:cxn>
                <a:cxn ang="0">
                  <a:pos x="7" y="67"/>
                </a:cxn>
                <a:cxn ang="0">
                  <a:pos x="7" y="67"/>
                </a:cxn>
                <a:cxn ang="0">
                  <a:pos x="6" y="66"/>
                </a:cxn>
                <a:cxn ang="0">
                  <a:pos x="5" y="66"/>
                </a:cxn>
                <a:cxn ang="0">
                  <a:pos x="5" y="66"/>
                </a:cxn>
                <a:cxn ang="0">
                  <a:pos x="4" y="66"/>
                </a:cxn>
                <a:cxn ang="0">
                  <a:pos x="3" y="66"/>
                </a:cxn>
                <a:cxn ang="0">
                  <a:pos x="3" y="66"/>
                </a:cxn>
                <a:cxn ang="0">
                  <a:pos x="2" y="66"/>
                </a:cxn>
                <a:cxn ang="0">
                  <a:pos x="2" y="66"/>
                </a:cxn>
                <a:cxn ang="0">
                  <a:pos x="1" y="66"/>
                </a:cxn>
                <a:cxn ang="0">
                  <a:pos x="1" y="65"/>
                </a:cxn>
                <a:cxn ang="0">
                  <a:pos x="1" y="65"/>
                </a:cxn>
                <a:cxn ang="0">
                  <a:pos x="1" y="65"/>
                </a:cxn>
                <a:cxn ang="0">
                  <a:pos x="0" y="65"/>
                </a:cxn>
                <a:cxn ang="0">
                  <a:pos x="0" y="65"/>
                </a:cxn>
                <a:cxn ang="0">
                  <a:pos x="0" y="65"/>
                </a:cxn>
                <a:cxn ang="0">
                  <a:pos x="0" y="65"/>
                </a:cxn>
              </a:cxnLst>
              <a:rect l="0" t="0" r="r" b="b"/>
              <a:pathLst>
                <a:path w="57" h="68">
                  <a:moveTo>
                    <a:pt x="56" y="0"/>
                  </a:moveTo>
                  <a:lnTo>
                    <a:pt x="55" y="0"/>
                  </a:lnTo>
                  <a:lnTo>
                    <a:pt x="55" y="0"/>
                  </a:lnTo>
                  <a:lnTo>
                    <a:pt x="55" y="2"/>
                  </a:lnTo>
                  <a:lnTo>
                    <a:pt x="55" y="3"/>
                  </a:lnTo>
                  <a:lnTo>
                    <a:pt x="54" y="4"/>
                  </a:lnTo>
                  <a:lnTo>
                    <a:pt x="54" y="6"/>
                  </a:lnTo>
                  <a:lnTo>
                    <a:pt x="53" y="7"/>
                  </a:lnTo>
                  <a:lnTo>
                    <a:pt x="53" y="9"/>
                  </a:lnTo>
                  <a:lnTo>
                    <a:pt x="52" y="11"/>
                  </a:lnTo>
                  <a:lnTo>
                    <a:pt x="51" y="14"/>
                  </a:lnTo>
                  <a:lnTo>
                    <a:pt x="51" y="16"/>
                  </a:lnTo>
                  <a:lnTo>
                    <a:pt x="50" y="18"/>
                  </a:lnTo>
                  <a:lnTo>
                    <a:pt x="49" y="21"/>
                  </a:lnTo>
                  <a:lnTo>
                    <a:pt x="48" y="23"/>
                  </a:lnTo>
                  <a:lnTo>
                    <a:pt x="47" y="26"/>
                  </a:lnTo>
                  <a:lnTo>
                    <a:pt x="45" y="29"/>
                  </a:lnTo>
                  <a:lnTo>
                    <a:pt x="44" y="32"/>
                  </a:lnTo>
                  <a:lnTo>
                    <a:pt x="43" y="34"/>
                  </a:lnTo>
                  <a:lnTo>
                    <a:pt x="41" y="37"/>
                  </a:lnTo>
                  <a:lnTo>
                    <a:pt x="40" y="40"/>
                  </a:lnTo>
                  <a:lnTo>
                    <a:pt x="39" y="42"/>
                  </a:lnTo>
                  <a:lnTo>
                    <a:pt x="37" y="45"/>
                  </a:lnTo>
                  <a:lnTo>
                    <a:pt x="35" y="48"/>
                  </a:lnTo>
                  <a:lnTo>
                    <a:pt x="33" y="50"/>
                  </a:lnTo>
                  <a:lnTo>
                    <a:pt x="31" y="53"/>
                  </a:lnTo>
                  <a:lnTo>
                    <a:pt x="29" y="55"/>
                  </a:lnTo>
                  <a:lnTo>
                    <a:pt x="27" y="58"/>
                  </a:lnTo>
                  <a:lnTo>
                    <a:pt x="25" y="60"/>
                  </a:lnTo>
                  <a:lnTo>
                    <a:pt x="23" y="62"/>
                  </a:lnTo>
                  <a:lnTo>
                    <a:pt x="21" y="63"/>
                  </a:lnTo>
                  <a:lnTo>
                    <a:pt x="19" y="65"/>
                  </a:lnTo>
                  <a:lnTo>
                    <a:pt x="17" y="66"/>
                  </a:lnTo>
                  <a:lnTo>
                    <a:pt x="16" y="66"/>
                  </a:lnTo>
                  <a:lnTo>
                    <a:pt x="15" y="66"/>
                  </a:lnTo>
                  <a:lnTo>
                    <a:pt x="15" y="66"/>
                  </a:lnTo>
                  <a:lnTo>
                    <a:pt x="14" y="67"/>
                  </a:lnTo>
                  <a:lnTo>
                    <a:pt x="13" y="67"/>
                  </a:lnTo>
                  <a:lnTo>
                    <a:pt x="13" y="67"/>
                  </a:lnTo>
                  <a:lnTo>
                    <a:pt x="12" y="67"/>
                  </a:lnTo>
                  <a:lnTo>
                    <a:pt x="11" y="67"/>
                  </a:lnTo>
                  <a:lnTo>
                    <a:pt x="10" y="67"/>
                  </a:lnTo>
                  <a:lnTo>
                    <a:pt x="9" y="67"/>
                  </a:lnTo>
                  <a:lnTo>
                    <a:pt x="9" y="67"/>
                  </a:lnTo>
                  <a:lnTo>
                    <a:pt x="8" y="67"/>
                  </a:lnTo>
                  <a:lnTo>
                    <a:pt x="7" y="67"/>
                  </a:lnTo>
                  <a:lnTo>
                    <a:pt x="7" y="67"/>
                  </a:lnTo>
                  <a:lnTo>
                    <a:pt x="6" y="66"/>
                  </a:lnTo>
                  <a:lnTo>
                    <a:pt x="5" y="66"/>
                  </a:lnTo>
                  <a:lnTo>
                    <a:pt x="5" y="66"/>
                  </a:lnTo>
                  <a:lnTo>
                    <a:pt x="4" y="66"/>
                  </a:lnTo>
                  <a:lnTo>
                    <a:pt x="3" y="66"/>
                  </a:lnTo>
                  <a:lnTo>
                    <a:pt x="3" y="66"/>
                  </a:lnTo>
                  <a:lnTo>
                    <a:pt x="2" y="66"/>
                  </a:lnTo>
                  <a:lnTo>
                    <a:pt x="2" y="66"/>
                  </a:lnTo>
                  <a:lnTo>
                    <a:pt x="1" y="66"/>
                  </a:lnTo>
                  <a:lnTo>
                    <a:pt x="1" y="65"/>
                  </a:lnTo>
                  <a:lnTo>
                    <a:pt x="1" y="65"/>
                  </a:lnTo>
                  <a:lnTo>
                    <a:pt x="1" y="65"/>
                  </a:lnTo>
                  <a:lnTo>
                    <a:pt x="0" y="65"/>
                  </a:lnTo>
                  <a:lnTo>
                    <a:pt x="0" y="65"/>
                  </a:lnTo>
                  <a:lnTo>
                    <a:pt x="0" y="65"/>
                  </a:lnTo>
                  <a:lnTo>
                    <a:pt x="0" y="65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81" name="Freeform 81"/>
            <p:cNvSpPr>
              <a:spLocks/>
            </p:cNvSpPr>
            <p:nvPr/>
          </p:nvSpPr>
          <p:spPr bwMode="auto">
            <a:xfrm>
              <a:off x="3701" y="2971"/>
              <a:ext cx="38" cy="4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1" y="1"/>
                </a:cxn>
                <a:cxn ang="0">
                  <a:pos x="1" y="1"/>
                </a:cxn>
                <a:cxn ang="0">
                  <a:pos x="2" y="2"/>
                </a:cxn>
                <a:cxn ang="0">
                  <a:pos x="3" y="3"/>
                </a:cxn>
                <a:cxn ang="0">
                  <a:pos x="3" y="4"/>
                </a:cxn>
                <a:cxn ang="0">
                  <a:pos x="5" y="5"/>
                </a:cxn>
                <a:cxn ang="0">
                  <a:pos x="5" y="6"/>
                </a:cxn>
                <a:cxn ang="0">
                  <a:pos x="7" y="7"/>
                </a:cxn>
                <a:cxn ang="0">
                  <a:pos x="8" y="9"/>
                </a:cxn>
                <a:cxn ang="0">
                  <a:pos x="9" y="11"/>
                </a:cxn>
                <a:cxn ang="0">
                  <a:pos x="11" y="12"/>
                </a:cxn>
                <a:cxn ang="0">
                  <a:pos x="12" y="14"/>
                </a:cxn>
                <a:cxn ang="0">
                  <a:pos x="14" y="15"/>
                </a:cxn>
                <a:cxn ang="0">
                  <a:pos x="15" y="17"/>
                </a:cxn>
                <a:cxn ang="0">
                  <a:pos x="17" y="19"/>
                </a:cxn>
                <a:cxn ang="0">
                  <a:pos x="18" y="21"/>
                </a:cxn>
                <a:cxn ang="0">
                  <a:pos x="20" y="23"/>
                </a:cxn>
                <a:cxn ang="0">
                  <a:pos x="21" y="25"/>
                </a:cxn>
                <a:cxn ang="0">
                  <a:pos x="23" y="27"/>
                </a:cxn>
                <a:cxn ang="0">
                  <a:pos x="25" y="28"/>
                </a:cxn>
                <a:cxn ang="0">
                  <a:pos x="26" y="30"/>
                </a:cxn>
                <a:cxn ang="0">
                  <a:pos x="27" y="32"/>
                </a:cxn>
                <a:cxn ang="0">
                  <a:pos x="29" y="33"/>
                </a:cxn>
                <a:cxn ang="0">
                  <a:pos x="30" y="35"/>
                </a:cxn>
                <a:cxn ang="0">
                  <a:pos x="32" y="37"/>
                </a:cxn>
                <a:cxn ang="0">
                  <a:pos x="33" y="38"/>
                </a:cxn>
                <a:cxn ang="0">
                  <a:pos x="34" y="40"/>
                </a:cxn>
                <a:cxn ang="0">
                  <a:pos x="35" y="41"/>
                </a:cxn>
                <a:cxn ang="0">
                  <a:pos x="36" y="42"/>
                </a:cxn>
                <a:cxn ang="0">
                  <a:pos x="37" y="43"/>
                </a:cxn>
                <a:cxn ang="0">
                  <a:pos x="37" y="43"/>
                </a:cxn>
                <a:cxn ang="0">
                  <a:pos x="37" y="43"/>
                </a:cxn>
                <a:cxn ang="0">
                  <a:pos x="37" y="43"/>
                </a:cxn>
                <a:cxn ang="0">
                  <a:pos x="37" y="43"/>
                </a:cxn>
                <a:cxn ang="0">
                  <a:pos x="37" y="43"/>
                </a:cxn>
                <a:cxn ang="0">
                  <a:pos x="37" y="43"/>
                </a:cxn>
                <a:cxn ang="0">
                  <a:pos x="37" y="43"/>
                </a:cxn>
                <a:cxn ang="0">
                  <a:pos x="37" y="43"/>
                </a:cxn>
                <a:cxn ang="0">
                  <a:pos x="37" y="43"/>
                </a:cxn>
                <a:cxn ang="0">
                  <a:pos x="37" y="43"/>
                </a:cxn>
                <a:cxn ang="0">
                  <a:pos x="37" y="43"/>
                </a:cxn>
                <a:cxn ang="0">
                  <a:pos x="37" y="43"/>
                </a:cxn>
                <a:cxn ang="0">
                  <a:pos x="37" y="43"/>
                </a:cxn>
                <a:cxn ang="0">
                  <a:pos x="37" y="43"/>
                </a:cxn>
                <a:cxn ang="0">
                  <a:pos x="37" y="43"/>
                </a:cxn>
                <a:cxn ang="0">
                  <a:pos x="37" y="43"/>
                </a:cxn>
                <a:cxn ang="0">
                  <a:pos x="37" y="43"/>
                </a:cxn>
                <a:cxn ang="0">
                  <a:pos x="37" y="43"/>
                </a:cxn>
                <a:cxn ang="0">
                  <a:pos x="37" y="43"/>
                </a:cxn>
                <a:cxn ang="0">
                  <a:pos x="37" y="43"/>
                </a:cxn>
                <a:cxn ang="0">
                  <a:pos x="37" y="43"/>
                </a:cxn>
                <a:cxn ang="0">
                  <a:pos x="37" y="43"/>
                </a:cxn>
                <a:cxn ang="0">
                  <a:pos x="37" y="43"/>
                </a:cxn>
                <a:cxn ang="0">
                  <a:pos x="37" y="43"/>
                </a:cxn>
                <a:cxn ang="0">
                  <a:pos x="37" y="43"/>
                </a:cxn>
                <a:cxn ang="0">
                  <a:pos x="37" y="43"/>
                </a:cxn>
                <a:cxn ang="0">
                  <a:pos x="37" y="43"/>
                </a:cxn>
                <a:cxn ang="0">
                  <a:pos x="37" y="43"/>
                </a:cxn>
                <a:cxn ang="0">
                  <a:pos x="37" y="43"/>
                </a:cxn>
                <a:cxn ang="0">
                  <a:pos x="37" y="43"/>
                </a:cxn>
                <a:cxn ang="0">
                  <a:pos x="37" y="43"/>
                </a:cxn>
              </a:cxnLst>
              <a:rect l="0" t="0" r="r" b="b"/>
              <a:pathLst>
                <a:path w="38" h="44">
                  <a:moveTo>
                    <a:pt x="0" y="0"/>
                  </a:moveTo>
                  <a:lnTo>
                    <a:pt x="0" y="0"/>
                  </a:lnTo>
                  <a:lnTo>
                    <a:pt x="1" y="1"/>
                  </a:lnTo>
                  <a:lnTo>
                    <a:pt x="1" y="1"/>
                  </a:lnTo>
                  <a:lnTo>
                    <a:pt x="2" y="2"/>
                  </a:lnTo>
                  <a:lnTo>
                    <a:pt x="3" y="3"/>
                  </a:lnTo>
                  <a:lnTo>
                    <a:pt x="3" y="4"/>
                  </a:lnTo>
                  <a:lnTo>
                    <a:pt x="5" y="5"/>
                  </a:lnTo>
                  <a:lnTo>
                    <a:pt x="5" y="6"/>
                  </a:lnTo>
                  <a:lnTo>
                    <a:pt x="7" y="7"/>
                  </a:lnTo>
                  <a:lnTo>
                    <a:pt x="8" y="9"/>
                  </a:lnTo>
                  <a:lnTo>
                    <a:pt x="9" y="11"/>
                  </a:lnTo>
                  <a:lnTo>
                    <a:pt x="11" y="12"/>
                  </a:lnTo>
                  <a:lnTo>
                    <a:pt x="12" y="14"/>
                  </a:lnTo>
                  <a:lnTo>
                    <a:pt x="14" y="15"/>
                  </a:lnTo>
                  <a:lnTo>
                    <a:pt x="15" y="17"/>
                  </a:lnTo>
                  <a:lnTo>
                    <a:pt x="17" y="19"/>
                  </a:lnTo>
                  <a:lnTo>
                    <a:pt x="18" y="21"/>
                  </a:lnTo>
                  <a:lnTo>
                    <a:pt x="20" y="23"/>
                  </a:lnTo>
                  <a:lnTo>
                    <a:pt x="21" y="25"/>
                  </a:lnTo>
                  <a:lnTo>
                    <a:pt x="23" y="27"/>
                  </a:lnTo>
                  <a:lnTo>
                    <a:pt x="25" y="28"/>
                  </a:lnTo>
                  <a:lnTo>
                    <a:pt x="26" y="30"/>
                  </a:lnTo>
                  <a:lnTo>
                    <a:pt x="27" y="32"/>
                  </a:lnTo>
                  <a:lnTo>
                    <a:pt x="29" y="33"/>
                  </a:lnTo>
                  <a:lnTo>
                    <a:pt x="30" y="35"/>
                  </a:lnTo>
                  <a:lnTo>
                    <a:pt x="32" y="37"/>
                  </a:lnTo>
                  <a:lnTo>
                    <a:pt x="33" y="38"/>
                  </a:lnTo>
                  <a:lnTo>
                    <a:pt x="34" y="40"/>
                  </a:lnTo>
                  <a:lnTo>
                    <a:pt x="35" y="41"/>
                  </a:lnTo>
                  <a:lnTo>
                    <a:pt x="36" y="42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3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82" name="Freeform 82"/>
            <p:cNvSpPr>
              <a:spLocks/>
            </p:cNvSpPr>
            <p:nvPr/>
          </p:nvSpPr>
          <p:spPr bwMode="auto">
            <a:xfrm>
              <a:off x="3683" y="2949"/>
              <a:ext cx="75" cy="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1" y="1"/>
                </a:cxn>
                <a:cxn ang="0">
                  <a:pos x="2" y="3"/>
                </a:cxn>
                <a:cxn ang="0">
                  <a:pos x="3" y="4"/>
                </a:cxn>
                <a:cxn ang="0">
                  <a:pos x="5" y="6"/>
                </a:cxn>
                <a:cxn ang="0">
                  <a:pos x="7" y="8"/>
                </a:cxn>
                <a:cxn ang="0">
                  <a:pos x="9" y="10"/>
                </a:cxn>
                <a:cxn ang="0">
                  <a:pos x="11" y="13"/>
                </a:cxn>
                <a:cxn ang="0">
                  <a:pos x="13" y="15"/>
                </a:cxn>
                <a:cxn ang="0">
                  <a:pos x="15" y="18"/>
                </a:cxn>
                <a:cxn ang="0">
                  <a:pos x="18" y="21"/>
                </a:cxn>
                <a:cxn ang="0">
                  <a:pos x="21" y="25"/>
                </a:cxn>
                <a:cxn ang="0">
                  <a:pos x="24" y="28"/>
                </a:cxn>
                <a:cxn ang="0">
                  <a:pos x="27" y="31"/>
                </a:cxn>
                <a:cxn ang="0">
                  <a:pos x="29" y="35"/>
                </a:cxn>
                <a:cxn ang="0">
                  <a:pos x="33" y="39"/>
                </a:cxn>
                <a:cxn ang="0">
                  <a:pos x="36" y="43"/>
                </a:cxn>
                <a:cxn ang="0">
                  <a:pos x="39" y="46"/>
                </a:cxn>
                <a:cxn ang="0">
                  <a:pos x="42" y="50"/>
                </a:cxn>
                <a:cxn ang="0">
                  <a:pos x="45" y="53"/>
                </a:cxn>
                <a:cxn ang="0">
                  <a:pos x="48" y="57"/>
                </a:cxn>
                <a:cxn ang="0">
                  <a:pos x="51" y="61"/>
                </a:cxn>
                <a:cxn ang="0">
                  <a:pos x="54" y="64"/>
                </a:cxn>
                <a:cxn ang="0">
                  <a:pos x="57" y="68"/>
                </a:cxn>
                <a:cxn ang="0">
                  <a:pos x="60" y="71"/>
                </a:cxn>
                <a:cxn ang="0">
                  <a:pos x="63" y="74"/>
                </a:cxn>
                <a:cxn ang="0">
                  <a:pos x="65" y="77"/>
                </a:cxn>
                <a:cxn ang="0">
                  <a:pos x="67" y="80"/>
                </a:cxn>
                <a:cxn ang="0">
                  <a:pos x="70" y="83"/>
                </a:cxn>
                <a:cxn ang="0">
                  <a:pos x="72" y="85"/>
                </a:cxn>
                <a:cxn ang="0">
                  <a:pos x="74" y="87"/>
                </a:cxn>
                <a:cxn ang="0">
                  <a:pos x="74" y="87"/>
                </a:cxn>
                <a:cxn ang="0">
                  <a:pos x="74" y="87"/>
                </a:cxn>
                <a:cxn ang="0">
                  <a:pos x="74" y="87"/>
                </a:cxn>
                <a:cxn ang="0">
                  <a:pos x="74" y="87"/>
                </a:cxn>
                <a:cxn ang="0">
                  <a:pos x="74" y="87"/>
                </a:cxn>
                <a:cxn ang="0">
                  <a:pos x="74" y="87"/>
                </a:cxn>
                <a:cxn ang="0">
                  <a:pos x="74" y="87"/>
                </a:cxn>
                <a:cxn ang="0">
                  <a:pos x="74" y="87"/>
                </a:cxn>
                <a:cxn ang="0">
                  <a:pos x="74" y="87"/>
                </a:cxn>
                <a:cxn ang="0">
                  <a:pos x="74" y="87"/>
                </a:cxn>
                <a:cxn ang="0">
                  <a:pos x="74" y="87"/>
                </a:cxn>
                <a:cxn ang="0">
                  <a:pos x="74" y="87"/>
                </a:cxn>
                <a:cxn ang="0">
                  <a:pos x="74" y="87"/>
                </a:cxn>
                <a:cxn ang="0">
                  <a:pos x="74" y="87"/>
                </a:cxn>
                <a:cxn ang="0">
                  <a:pos x="74" y="87"/>
                </a:cxn>
                <a:cxn ang="0">
                  <a:pos x="74" y="87"/>
                </a:cxn>
                <a:cxn ang="0">
                  <a:pos x="74" y="87"/>
                </a:cxn>
                <a:cxn ang="0">
                  <a:pos x="74" y="87"/>
                </a:cxn>
                <a:cxn ang="0">
                  <a:pos x="74" y="87"/>
                </a:cxn>
                <a:cxn ang="0">
                  <a:pos x="74" y="87"/>
                </a:cxn>
                <a:cxn ang="0">
                  <a:pos x="74" y="87"/>
                </a:cxn>
                <a:cxn ang="0">
                  <a:pos x="74" y="87"/>
                </a:cxn>
                <a:cxn ang="0">
                  <a:pos x="74" y="87"/>
                </a:cxn>
                <a:cxn ang="0">
                  <a:pos x="74" y="87"/>
                </a:cxn>
                <a:cxn ang="0">
                  <a:pos x="74" y="87"/>
                </a:cxn>
                <a:cxn ang="0">
                  <a:pos x="74" y="87"/>
                </a:cxn>
                <a:cxn ang="0">
                  <a:pos x="74" y="87"/>
                </a:cxn>
                <a:cxn ang="0">
                  <a:pos x="74" y="87"/>
                </a:cxn>
                <a:cxn ang="0">
                  <a:pos x="74" y="87"/>
                </a:cxn>
                <a:cxn ang="0">
                  <a:pos x="74" y="87"/>
                </a:cxn>
                <a:cxn ang="0">
                  <a:pos x="74" y="87"/>
                </a:cxn>
              </a:cxnLst>
              <a:rect l="0" t="0" r="r" b="b"/>
              <a:pathLst>
                <a:path w="75" h="88">
                  <a:moveTo>
                    <a:pt x="0" y="0"/>
                  </a:moveTo>
                  <a:lnTo>
                    <a:pt x="0" y="0"/>
                  </a:lnTo>
                  <a:lnTo>
                    <a:pt x="1" y="1"/>
                  </a:lnTo>
                  <a:lnTo>
                    <a:pt x="2" y="3"/>
                  </a:lnTo>
                  <a:lnTo>
                    <a:pt x="3" y="4"/>
                  </a:lnTo>
                  <a:lnTo>
                    <a:pt x="5" y="6"/>
                  </a:lnTo>
                  <a:lnTo>
                    <a:pt x="7" y="8"/>
                  </a:lnTo>
                  <a:lnTo>
                    <a:pt x="9" y="10"/>
                  </a:lnTo>
                  <a:lnTo>
                    <a:pt x="11" y="13"/>
                  </a:lnTo>
                  <a:lnTo>
                    <a:pt x="13" y="15"/>
                  </a:lnTo>
                  <a:lnTo>
                    <a:pt x="15" y="18"/>
                  </a:lnTo>
                  <a:lnTo>
                    <a:pt x="18" y="21"/>
                  </a:lnTo>
                  <a:lnTo>
                    <a:pt x="21" y="25"/>
                  </a:lnTo>
                  <a:lnTo>
                    <a:pt x="24" y="28"/>
                  </a:lnTo>
                  <a:lnTo>
                    <a:pt x="27" y="31"/>
                  </a:lnTo>
                  <a:lnTo>
                    <a:pt x="29" y="35"/>
                  </a:lnTo>
                  <a:lnTo>
                    <a:pt x="33" y="39"/>
                  </a:lnTo>
                  <a:lnTo>
                    <a:pt x="36" y="43"/>
                  </a:lnTo>
                  <a:lnTo>
                    <a:pt x="39" y="46"/>
                  </a:lnTo>
                  <a:lnTo>
                    <a:pt x="42" y="50"/>
                  </a:lnTo>
                  <a:lnTo>
                    <a:pt x="45" y="53"/>
                  </a:lnTo>
                  <a:lnTo>
                    <a:pt x="48" y="57"/>
                  </a:lnTo>
                  <a:lnTo>
                    <a:pt x="51" y="61"/>
                  </a:lnTo>
                  <a:lnTo>
                    <a:pt x="54" y="64"/>
                  </a:lnTo>
                  <a:lnTo>
                    <a:pt x="57" y="68"/>
                  </a:lnTo>
                  <a:lnTo>
                    <a:pt x="60" y="71"/>
                  </a:lnTo>
                  <a:lnTo>
                    <a:pt x="63" y="74"/>
                  </a:lnTo>
                  <a:lnTo>
                    <a:pt x="65" y="77"/>
                  </a:lnTo>
                  <a:lnTo>
                    <a:pt x="67" y="80"/>
                  </a:lnTo>
                  <a:lnTo>
                    <a:pt x="70" y="83"/>
                  </a:lnTo>
                  <a:lnTo>
                    <a:pt x="72" y="85"/>
                  </a:lnTo>
                  <a:lnTo>
                    <a:pt x="74" y="87"/>
                  </a:lnTo>
                  <a:lnTo>
                    <a:pt x="74" y="87"/>
                  </a:lnTo>
                  <a:lnTo>
                    <a:pt x="74" y="87"/>
                  </a:lnTo>
                  <a:lnTo>
                    <a:pt x="74" y="87"/>
                  </a:lnTo>
                  <a:lnTo>
                    <a:pt x="74" y="87"/>
                  </a:lnTo>
                  <a:lnTo>
                    <a:pt x="74" y="87"/>
                  </a:lnTo>
                  <a:lnTo>
                    <a:pt x="74" y="87"/>
                  </a:lnTo>
                  <a:lnTo>
                    <a:pt x="74" y="87"/>
                  </a:lnTo>
                  <a:lnTo>
                    <a:pt x="74" y="87"/>
                  </a:lnTo>
                  <a:lnTo>
                    <a:pt x="74" y="87"/>
                  </a:lnTo>
                  <a:lnTo>
                    <a:pt x="74" y="87"/>
                  </a:lnTo>
                  <a:lnTo>
                    <a:pt x="74" y="87"/>
                  </a:lnTo>
                  <a:lnTo>
                    <a:pt x="74" y="87"/>
                  </a:lnTo>
                  <a:lnTo>
                    <a:pt x="74" y="87"/>
                  </a:lnTo>
                  <a:lnTo>
                    <a:pt x="74" y="87"/>
                  </a:lnTo>
                  <a:lnTo>
                    <a:pt x="74" y="87"/>
                  </a:lnTo>
                  <a:lnTo>
                    <a:pt x="74" y="87"/>
                  </a:lnTo>
                  <a:lnTo>
                    <a:pt x="74" y="87"/>
                  </a:lnTo>
                  <a:lnTo>
                    <a:pt x="74" y="87"/>
                  </a:lnTo>
                  <a:lnTo>
                    <a:pt x="74" y="87"/>
                  </a:lnTo>
                  <a:lnTo>
                    <a:pt x="74" y="87"/>
                  </a:lnTo>
                  <a:lnTo>
                    <a:pt x="74" y="87"/>
                  </a:lnTo>
                  <a:lnTo>
                    <a:pt x="74" y="87"/>
                  </a:lnTo>
                  <a:lnTo>
                    <a:pt x="74" y="87"/>
                  </a:lnTo>
                  <a:lnTo>
                    <a:pt x="74" y="87"/>
                  </a:lnTo>
                  <a:lnTo>
                    <a:pt x="74" y="87"/>
                  </a:lnTo>
                  <a:lnTo>
                    <a:pt x="74" y="87"/>
                  </a:lnTo>
                  <a:lnTo>
                    <a:pt x="74" y="87"/>
                  </a:lnTo>
                  <a:lnTo>
                    <a:pt x="74" y="87"/>
                  </a:lnTo>
                  <a:lnTo>
                    <a:pt x="74" y="87"/>
                  </a:lnTo>
                  <a:lnTo>
                    <a:pt x="74" y="87"/>
                  </a:lnTo>
                  <a:lnTo>
                    <a:pt x="74" y="87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83" name="Line 83"/>
            <p:cNvSpPr>
              <a:spLocks noChangeShapeType="1"/>
            </p:cNvSpPr>
            <p:nvPr/>
          </p:nvSpPr>
          <p:spPr bwMode="auto">
            <a:xfrm>
              <a:off x="3683" y="2927"/>
              <a:ext cx="37" cy="87"/>
            </a:xfrm>
            <a:prstGeom prst="line">
              <a:avLst/>
            </a:prstGeom>
            <a:noFill/>
            <a:ln w="7493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ZA"/>
            </a:p>
          </p:txBody>
        </p:sp>
        <p:sp>
          <p:nvSpPr>
            <p:cNvPr id="84" name="Freeform 84"/>
            <p:cNvSpPr>
              <a:spLocks/>
            </p:cNvSpPr>
            <p:nvPr/>
          </p:nvSpPr>
          <p:spPr bwMode="auto">
            <a:xfrm>
              <a:off x="3983" y="2617"/>
              <a:ext cx="63" cy="78"/>
            </a:xfrm>
            <a:custGeom>
              <a:avLst/>
              <a:gdLst/>
              <a:ahLst/>
              <a:cxnLst>
                <a:cxn ang="0">
                  <a:pos x="60" y="0"/>
                </a:cxn>
                <a:cxn ang="0">
                  <a:pos x="61" y="9"/>
                </a:cxn>
                <a:cxn ang="0">
                  <a:pos x="62" y="13"/>
                </a:cxn>
                <a:cxn ang="0">
                  <a:pos x="62" y="17"/>
                </a:cxn>
                <a:cxn ang="0">
                  <a:pos x="61" y="21"/>
                </a:cxn>
                <a:cxn ang="0">
                  <a:pos x="61" y="24"/>
                </a:cxn>
                <a:cxn ang="0">
                  <a:pos x="60" y="27"/>
                </a:cxn>
                <a:cxn ang="0">
                  <a:pos x="59" y="31"/>
                </a:cxn>
                <a:cxn ang="0">
                  <a:pos x="58" y="33"/>
                </a:cxn>
                <a:cxn ang="0">
                  <a:pos x="57" y="36"/>
                </a:cxn>
                <a:cxn ang="0">
                  <a:pos x="55" y="39"/>
                </a:cxn>
                <a:cxn ang="0">
                  <a:pos x="53" y="41"/>
                </a:cxn>
                <a:cxn ang="0">
                  <a:pos x="51" y="44"/>
                </a:cxn>
                <a:cxn ang="0">
                  <a:pos x="49" y="46"/>
                </a:cxn>
                <a:cxn ang="0">
                  <a:pos x="47" y="48"/>
                </a:cxn>
                <a:cxn ang="0">
                  <a:pos x="45" y="51"/>
                </a:cxn>
                <a:cxn ang="0">
                  <a:pos x="42" y="52"/>
                </a:cxn>
                <a:cxn ang="0">
                  <a:pos x="39" y="54"/>
                </a:cxn>
                <a:cxn ang="0">
                  <a:pos x="37" y="56"/>
                </a:cxn>
                <a:cxn ang="0">
                  <a:pos x="34" y="58"/>
                </a:cxn>
                <a:cxn ang="0">
                  <a:pos x="31" y="59"/>
                </a:cxn>
                <a:cxn ang="0">
                  <a:pos x="28" y="61"/>
                </a:cxn>
                <a:cxn ang="0">
                  <a:pos x="25" y="63"/>
                </a:cxn>
                <a:cxn ang="0">
                  <a:pos x="22" y="64"/>
                </a:cxn>
                <a:cxn ang="0">
                  <a:pos x="19" y="66"/>
                </a:cxn>
                <a:cxn ang="0">
                  <a:pos x="16" y="67"/>
                </a:cxn>
                <a:cxn ang="0">
                  <a:pos x="13" y="69"/>
                </a:cxn>
                <a:cxn ang="0">
                  <a:pos x="10" y="70"/>
                </a:cxn>
                <a:cxn ang="0">
                  <a:pos x="7" y="72"/>
                </a:cxn>
                <a:cxn ang="0">
                  <a:pos x="5" y="73"/>
                </a:cxn>
                <a:cxn ang="0">
                  <a:pos x="2" y="75"/>
                </a:cxn>
                <a:cxn ang="0">
                  <a:pos x="0" y="77"/>
                </a:cxn>
              </a:cxnLst>
              <a:rect l="0" t="0" r="r" b="b"/>
              <a:pathLst>
                <a:path w="63" h="78">
                  <a:moveTo>
                    <a:pt x="60" y="0"/>
                  </a:moveTo>
                  <a:lnTo>
                    <a:pt x="61" y="9"/>
                  </a:lnTo>
                  <a:lnTo>
                    <a:pt x="62" y="13"/>
                  </a:lnTo>
                  <a:lnTo>
                    <a:pt x="62" y="17"/>
                  </a:lnTo>
                  <a:lnTo>
                    <a:pt x="61" y="21"/>
                  </a:lnTo>
                  <a:lnTo>
                    <a:pt x="61" y="24"/>
                  </a:lnTo>
                  <a:lnTo>
                    <a:pt x="60" y="27"/>
                  </a:lnTo>
                  <a:lnTo>
                    <a:pt x="59" y="31"/>
                  </a:lnTo>
                  <a:lnTo>
                    <a:pt x="58" y="33"/>
                  </a:lnTo>
                  <a:lnTo>
                    <a:pt x="57" y="36"/>
                  </a:lnTo>
                  <a:lnTo>
                    <a:pt x="55" y="39"/>
                  </a:lnTo>
                  <a:lnTo>
                    <a:pt x="53" y="41"/>
                  </a:lnTo>
                  <a:lnTo>
                    <a:pt x="51" y="44"/>
                  </a:lnTo>
                  <a:lnTo>
                    <a:pt x="49" y="46"/>
                  </a:lnTo>
                  <a:lnTo>
                    <a:pt x="47" y="48"/>
                  </a:lnTo>
                  <a:lnTo>
                    <a:pt x="45" y="51"/>
                  </a:lnTo>
                  <a:lnTo>
                    <a:pt x="42" y="52"/>
                  </a:lnTo>
                  <a:lnTo>
                    <a:pt x="39" y="54"/>
                  </a:lnTo>
                  <a:lnTo>
                    <a:pt x="37" y="56"/>
                  </a:lnTo>
                  <a:lnTo>
                    <a:pt x="34" y="58"/>
                  </a:lnTo>
                  <a:lnTo>
                    <a:pt x="31" y="59"/>
                  </a:lnTo>
                  <a:lnTo>
                    <a:pt x="28" y="61"/>
                  </a:lnTo>
                  <a:lnTo>
                    <a:pt x="25" y="63"/>
                  </a:lnTo>
                  <a:lnTo>
                    <a:pt x="22" y="64"/>
                  </a:lnTo>
                  <a:lnTo>
                    <a:pt x="19" y="66"/>
                  </a:lnTo>
                  <a:lnTo>
                    <a:pt x="16" y="67"/>
                  </a:lnTo>
                  <a:lnTo>
                    <a:pt x="13" y="69"/>
                  </a:lnTo>
                  <a:lnTo>
                    <a:pt x="10" y="70"/>
                  </a:lnTo>
                  <a:lnTo>
                    <a:pt x="7" y="72"/>
                  </a:lnTo>
                  <a:lnTo>
                    <a:pt x="5" y="73"/>
                  </a:lnTo>
                  <a:lnTo>
                    <a:pt x="2" y="75"/>
                  </a:lnTo>
                  <a:lnTo>
                    <a:pt x="0" y="77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85" name="Line 85"/>
            <p:cNvSpPr>
              <a:spLocks noChangeShapeType="1"/>
            </p:cNvSpPr>
            <p:nvPr/>
          </p:nvSpPr>
          <p:spPr bwMode="auto">
            <a:xfrm flipH="1">
              <a:off x="3978" y="2694"/>
              <a:ext cx="18" cy="0"/>
            </a:xfrm>
            <a:prstGeom prst="line">
              <a:avLst/>
            </a:prstGeom>
            <a:noFill/>
            <a:ln w="7493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ZA"/>
            </a:p>
          </p:txBody>
        </p:sp>
        <p:sp>
          <p:nvSpPr>
            <p:cNvPr id="86" name="Freeform 86"/>
            <p:cNvSpPr>
              <a:spLocks/>
            </p:cNvSpPr>
            <p:nvPr/>
          </p:nvSpPr>
          <p:spPr bwMode="auto">
            <a:xfrm>
              <a:off x="4094" y="2289"/>
              <a:ext cx="11" cy="4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2"/>
                </a:cxn>
                <a:cxn ang="0">
                  <a:pos x="2" y="3"/>
                </a:cxn>
                <a:cxn ang="0">
                  <a:pos x="3" y="5"/>
                </a:cxn>
                <a:cxn ang="0">
                  <a:pos x="4" y="6"/>
                </a:cxn>
                <a:cxn ang="0">
                  <a:pos x="4" y="7"/>
                </a:cxn>
                <a:cxn ang="0">
                  <a:pos x="5" y="8"/>
                </a:cxn>
                <a:cxn ang="0">
                  <a:pos x="5" y="10"/>
                </a:cxn>
                <a:cxn ang="0">
                  <a:pos x="6" y="11"/>
                </a:cxn>
                <a:cxn ang="0">
                  <a:pos x="6" y="12"/>
                </a:cxn>
                <a:cxn ang="0">
                  <a:pos x="7" y="13"/>
                </a:cxn>
                <a:cxn ang="0">
                  <a:pos x="7" y="15"/>
                </a:cxn>
                <a:cxn ang="0">
                  <a:pos x="8" y="16"/>
                </a:cxn>
                <a:cxn ang="0">
                  <a:pos x="8" y="18"/>
                </a:cxn>
                <a:cxn ang="0">
                  <a:pos x="8" y="19"/>
                </a:cxn>
                <a:cxn ang="0">
                  <a:pos x="9" y="21"/>
                </a:cxn>
                <a:cxn ang="0">
                  <a:pos x="9" y="22"/>
                </a:cxn>
                <a:cxn ang="0">
                  <a:pos x="9" y="23"/>
                </a:cxn>
                <a:cxn ang="0">
                  <a:pos x="10" y="25"/>
                </a:cxn>
                <a:cxn ang="0">
                  <a:pos x="10" y="26"/>
                </a:cxn>
                <a:cxn ang="0">
                  <a:pos x="10" y="27"/>
                </a:cxn>
                <a:cxn ang="0">
                  <a:pos x="10" y="29"/>
                </a:cxn>
                <a:cxn ang="0">
                  <a:pos x="10" y="30"/>
                </a:cxn>
                <a:cxn ang="0">
                  <a:pos x="10" y="32"/>
                </a:cxn>
                <a:cxn ang="0">
                  <a:pos x="10" y="33"/>
                </a:cxn>
                <a:cxn ang="0">
                  <a:pos x="10" y="35"/>
                </a:cxn>
                <a:cxn ang="0">
                  <a:pos x="10" y="36"/>
                </a:cxn>
                <a:cxn ang="0">
                  <a:pos x="10" y="38"/>
                </a:cxn>
                <a:cxn ang="0">
                  <a:pos x="10" y="39"/>
                </a:cxn>
                <a:cxn ang="0">
                  <a:pos x="10" y="41"/>
                </a:cxn>
                <a:cxn ang="0">
                  <a:pos x="9" y="42"/>
                </a:cxn>
                <a:cxn ang="0">
                  <a:pos x="9" y="44"/>
                </a:cxn>
              </a:cxnLst>
              <a:rect l="0" t="0" r="r" b="b"/>
              <a:pathLst>
                <a:path w="11" h="45">
                  <a:moveTo>
                    <a:pt x="0" y="0"/>
                  </a:moveTo>
                  <a:lnTo>
                    <a:pt x="1" y="2"/>
                  </a:lnTo>
                  <a:lnTo>
                    <a:pt x="2" y="3"/>
                  </a:lnTo>
                  <a:lnTo>
                    <a:pt x="3" y="5"/>
                  </a:lnTo>
                  <a:lnTo>
                    <a:pt x="4" y="6"/>
                  </a:lnTo>
                  <a:lnTo>
                    <a:pt x="4" y="7"/>
                  </a:lnTo>
                  <a:lnTo>
                    <a:pt x="5" y="8"/>
                  </a:lnTo>
                  <a:lnTo>
                    <a:pt x="5" y="10"/>
                  </a:lnTo>
                  <a:lnTo>
                    <a:pt x="6" y="11"/>
                  </a:lnTo>
                  <a:lnTo>
                    <a:pt x="6" y="12"/>
                  </a:lnTo>
                  <a:lnTo>
                    <a:pt x="7" y="13"/>
                  </a:lnTo>
                  <a:lnTo>
                    <a:pt x="7" y="15"/>
                  </a:lnTo>
                  <a:lnTo>
                    <a:pt x="8" y="16"/>
                  </a:lnTo>
                  <a:lnTo>
                    <a:pt x="8" y="18"/>
                  </a:lnTo>
                  <a:lnTo>
                    <a:pt x="8" y="19"/>
                  </a:lnTo>
                  <a:lnTo>
                    <a:pt x="9" y="21"/>
                  </a:lnTo>
                  <a:lnTo>
                    <a:pt x="9" y="22"/>
                  </a:lnTo>
                  <a:lnTo>
                    <a:pt x="9" y="23"/>
                  </a:lnTo>
                  <a:lnTo>
                    <a:pt x="10" y="25"/>
                  </a:lnTo>
                  <a:lnTo>
                    <a:pt x="10" y="26"/>
                  </a:lnTo>
                  <a:lnTo>
                    <a:pt x="10" y="27"/>
                  </a:lnTo>
                  <a:lnTo>
                    <a:pt x="10" y="29"/>
                  </a:lnTo>
                  <a:lnTo>
                    <a:pt x="10" y="30"/>
                  </a:lnTo>
                  <a:lnTo>
                    <a:pt x="10" y="32"/>
                  </a:lnTo>
                  <a:lnTo>
                    <a:pt x="10" y="33"/>
                  </a:lnTo>
                  <a:lnTo>
                    <a:pt x="10" y="35"/>
                  </a:lnTo>
                  <a:lnTo>
                    <a:pt x="10" y="36"/>
                  </a:lnTo>
                  <a:lnTo>
                    <a:pt x="10" y="38"/>
                  </a:lnTo>
                  <a:lnTo>
                    <a:pt x="10" y="39"/>
                  </a:lnTo>
                  <a:lnTo>
                    <a:pt x="10" y="41"/>
                  </a:lnTo>
                  <a:lnTo>
                    <a:pt x="9" y="42"/>
                  </a:lnTo>
                  <a:lnTo>
                    <a:pt x="9" y="44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87" name="Line 87"/>
            <p:cNvSpPr>
              <a:spLocks noChangeShapeType="1"/>
            </p:cNvSpPr>
            <p:nvPr/>
          </p:nvSpPr>
          <p:spPr bwMode="auto">
            <a:xfrm flipH="1">
              <a:off x="4090" y="2305"/>
              <a:ext cx="9" cy="22"/>
            </a:xfrm>
            <a:prstGeom prst="line">
              <a:avLst/>
            </a:prstGeom>
            <a:noFill/>
            <a:ln w="7493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ZA"/>
            </a:p>
          </p:txBody>
        </p:sp>
        <p:sp>
          <p:nvSpPr>
            <p:cNvPr id="88" name="Freeform 88"/>
            <p:cNvSpPr>
              <a:spLocks/>
            </p:cNvSpPr>
            <p:nvPr/>
          </p:nvSpPr>
          <p:spPr bwMode="auto">
            <a:xfrm>
              <a:off x="3955" y="2199"/>
              <a:ext cx="58" cy="25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3" y="3"/>
                </a:cxn>
                <a:cxn ang="0">
                  <a:pos x="5" y="4"/>
                </a:cxn>
                <a:cxn ang="0">
                  <a:pos x="7" y="4"/>
                </a:cxn>
                <a:cxn ang="0">
                  <a:pos x="9" y="4"/>
                </a:cxn>
                <a:cxn ang="0">
                  <a:pos x="12" y="4"/>
                </a:cxn>
                <a:cxn ang="0">
                  <a:pos x="14" y="3"/>
                </a:cxn>
                <a:cxn ang="0">
                  <a:pos x="17" y="3"/>
                </a:cxn>
                <a:cxn ang="0">
                  <a:pos x="20" y="3"/>
                </a:cxn>
                <a:cxn ang="0">
                  <a:pos x="22" y="3"/>
                </a:cxn>
                <a:cxn ang="0">
                  <a:pos x="25" y="2"/>
                </a:cxn>
                <a:cxn ang="0">
                  <a:pos x="28" y="1"/>
                </a:cxn>
                <a:cxn ang="0">
                  <a:pos x="31" y="1"/>
                </a:cxn>
                <a:cxn ang="0">
                  <a:pos x="33" y="1"/>
                </a:cxn>
                <a:cxn ang="0">
                  <a:pos x="36" y="0"/>
                </a:cxn>
                <a:cxn ang="0">
                  <a:pos x="38" y="0"/>
                </a:cxn>
                <a:cxn ang="0">
                  <a:pos x="41" y="0"/>
                </a:cxn>
                <a:cxn ang="0">
                  <a:pos x="43" y="0"/>
                </a:cxn>
                <a:cxn ang="0">
                  <a:pos x="45" y="0"/>
                </a:cxn>
                <a:cxn ang="0">
                  <a:pos x="47" y="0"/>
                </a:cxn>
                <a:cxn ang="0">
                  <a:pos x="49" y="1"/>
                </a:cxn>
                <a:cxn ang="0">
                  <a:pos x="51" y="1"/>
                </a:cxn>
                <a:cxn ang="0">
                  <a:pos x="53" y="2"/>
                </a:cxn>
                <a:cxn ang="0">
                  <a:pos x="54" y="3"/>
                </a:cxn>
                <a:cxn ang="0">
                  <a:pos x="55" y="5"/>
                </a:cxn>
                <a:cxn ang="0">
                  <a:pos x="56" y="7"/>
                </a:cxn>
                <a:cxn ang="0">
                  <a:pos x="57" y="9"/>
                </a:cxn>
                <a:cxn ang="0">
                  <a:pos x="57" y="11"/>
                </a:cxn>
                <a:cxn ang="0">
                  <a:pos x="57" y="13"/>
                </a:cxn>
                <a:cxn ang="0">
                  <a:pos x="57" y="17"/>
                </a:cxn>
                <a:cxn ang="0">
                  <a:pos x="56" y="20"/>
                </a:cxn>
                <a:cxn ang="0">
                  <a:pos x="55" y="24"/>
                </a:cxn>
              </a:cxnLst>
              <a:rect l="0" t="0" r="r" b="b"/>
              <a:pathLst>
                <a:path w="58" h="25">
                  <a:moveTo>
                    <a:pt x="0" y="2"/>
                  </a:moveTo>
                  <a:lnTo>
                    <a:pt x="3" y="3"/>
                  </a:lnTo>
                  <a:lnTo>
                    <a:pt x="5" y="4"/>
                  </a:lnTo>
                  <a:lnTo>
                    <a:pt x="7" y="4"/>
                  </a:lnTo>
                  <a:lnTo>
                    <a:pt x="9" y="4"/>
                  </a:lnTo>
                  <a:lnTo>
                    <a:pt x="12" y="4"/>
                  </a:lnTo>
                  <a:lnTo>
                    <a:pt x="14" y="3"/>
                  </a:lnTo>
                  <a:lnTo>
                    <a:pt x="17" y="3"/>
                  </a:lnTo>
                  <a:lnTo>
                    <a:pt x="20" y="3"/>
                  </a:lnTo>
                  <a:lnTo>
                    <a:pt x="22" y="3"/>
                  </a:lnTo>
                  <a:lnTo>
                    <a:pt x="25" y="2"/>
                  </a:lnTo>
                  <a:lnTo>
                    <a:pt x="28" y="1"/>
                  </a:lnTo>
                  <a:lnTo>
                    <a:pt x="31" y="1"/>
                  </a:lnTo>
                  <a:lnTo>
                    <a:pt x="33" y="1"/>
                  </a:lnTo>
                  <a:lnTo>
                    <a:pt x="36" y="0"/>
                  </a:lnTo>
                  <a:lnTo>
                    <a:pt x="38" y="0"/>
                  </a:lnTo>
                  <a:lnTo>
                    <a:pt x="41" y="0"/>
                  </a:lnTo>
                  <a:lnTo>
                    <a:pt x="43" y="0"/>
                  </a:lnTo>
                  <a:lnTo>
                    <a:pt x="45" y="0"/>
                  </a:lnTo>
                  <a:lnTo>
                    <a:pt x="47" y="0"/>
                  </a:lnTo>
                  <a:lnTo>
                    <a:pt x="49" y="1"/>
                  </a:lnTo>
                  <a:lnTo>
                    <a:pt x="51" y="1"/>
                  </a:lnTo>
                  <a:lnTo>
                    <a:pt x="53" y="2"/>
                  </a:lnTo>
                  <a:lnTo>
                    <a:pt x="54" y="3"/>
                  </a:lnTo>
                  <a:lnTo>
                    <a:pt x="55" y="5"/>
                  </a:lnTo>
                  <a:lnTo>
                    <a:pt x="56" y="7"/>
                  </a:lnTo>
                  <a:lnTo>
                    <a:pt x="57" y="9"/>
                  </a:lnTo>
                  <a:lnTo>
                    <a:pt x="57" y="11"/>
                  </a:lnTo>
                  <a:lnTo>
                    <a:pt x="57" y="13"/>
                  </a:lnTo>
                  <a:lnTo>
                    <a:pt x="57" y="17"/>
                  </a:lnTo>
                  <a:lnTo>
                    <a:pt x="56" y="20"/>
                  </a:lnTo>
                  <a:lnTo>
                    <a:pt x="55" y="24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89" name="Freeform 89"/>
            <p:cNvSpPr>
              <a:spLocks/>
            </p:cNvSpPr>
            <p:nvPr/>
          </p:nvSpPr>
          <p:spPr bwMode="auto">
            <a:xfrm>
              <a:off x="4015" y="2219"/>
              <a:ext cx="57" cy="60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5" y="3"/>
                </a:cxn>
                <a:cxn ang="0">
                  <a:pos x="8" y="2"/>
                </a:cxn>
                <a:cxn ang="0">
                  <a:pos x="10" y="1"/>
                </a:cxn>
                <a:cxn ang="0">
                  <a:pos x="13" y="1"/>
                </a:cxn>
                <a:cxn ang="0">
                  <a:pos x="15" y="1"/>
                </a:cxn>
                <a:cxn ang="0">
                  <a:pos x="18" y="0"/>
                </a:cxn>
                <a:cxn ang="0">
                  <a:pos x="20" y="0"/>
                </a:cxn>
                <a:cxn ang="0">
                  <a:pos x="23" y="0"/>
                </a:cxn>
                <a:cxn ang="0">
                  <a:pos x="25" y="0"/>
                </a:cxn>
                <a:cxn ang="0">
                  <a:pos x="27" y="1"/>
                </a:cxn>
                <a:cxn ang="0">
                  <a:pos x="30" y="1"/>
                </a:cxn>
                <a:cxn ang="0">
                  <a:pos x="32" y="1"/>
                </a:cxn>
                <a:cxn ang="0">
                  <a:pos x="34" y="2"/>
                </a:cxn>
                <a:cxn ang="0">
                  <a:pos x="36" y="3"/>
                </a:cxn>
                <a:cxn ang="0">
                  <a:pos x="38" y="4"/>
                </a:cxn>
                <a:cxn ang="0">
                  <a:pos x="40" y="5"/>
                </a:cxn>
                <a:cxn ang="0">
                  <a:pos x="42" y="6"/>
                </a:cxn>
                <a:cxn ang="0">
                  <a:pos x="44" y="7"/>
                </a:cxn>
                <a:cxn ang="0">
                  <a:pos x="45" y="9"/>
                </a:cxn>
                <a:cxn ang="0">
                  <a:pos x="47" y="11"/>
                </a:cxn>
                <a:cxn ang="0">
                  <a:pos x="49" y="13"/>
                </a:cxn>
                <a:cxn ang="0">
                  <a:pos x="50" y="15"/>
                </a:cxn>
                <a:cxn ang="0">
                  <a:pos x="51" y="17"/>
                </a:cxn>
                <a:cxn ang="0">
                  <a:pos x="52" y="19"/>
                </a:cxn>
                <a:cxn ang="0">
                  <a:pos x="53" y="22"/>
                </a:cxn>
                <a:cxn ang="0">
                  <a:pos x="54" y="25"/>
                </a:cxn>
                <a:cxn ang="0">
                  <a:pos x="55" y="28"/>
                </a:cxn>
                <a:cxn ang="0">
                  <a:pos x="55" y="31"/>
                </a:cxn>
                <a:cxn ang="0">
                  <a:pos x="55" y="35"/>
                </a:cxn>
                <a:cxn ang="0">
                  <a:pos x="55" y="38"/>
                </a:cxn>
                <a:cxn ang="0">
                  <a:pos x="56" y="42"/>
                </a:cxn>
                <a:cxn ang="0">
                  <a:pos x="55" y="43"/>
                </a:cxn>
                <a:cxn ang="0">
                  <a:pos x="54" y="44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2" y="45"/>
                </a:cxn>
                <a:cxn ang="0">
                  <a:pos x="52" y="46"/>
                </a:cxn>
                <a:cxn ang="0">
                  <a:pos x="51" y="47"/>
                </a:cxn>
                <a:cxn ang="0">
                  <a:pos x="51" y="47"/>
                </a:cxn>
                <a:cxn ang="0">
                  <a:pos x="50" y="48"/>
                </a:cxn>
                <a:cxn ang="0">
                  <a:pos x="49" y="49"/>
                </a:cxn>
                <a:cxn ang="0">
                  <a:pos x="49" y="49"/>
                </a:cxn>
                <a:cxn ang="0">
                  <a:pos x="49" y="50"/>
                </a:cxn>
                <a:cxn ang="0">
                  <a:pos x="48" y="50"/>
                </a:cxn>
                <a:cxn ang="0">
                  <a:pos x="47" y="51"/>
                </a:cxn>
                <a:cxn ang="0">
                  <a:pos x="47" y="51"/>
                </a:cxn>
                <a:cxn ang="0">
                  <a:pos x="46" y="52"/>
                </a:cxn>
                <a:cxn ang="0">
                  <a:pos x="46" y="53"/>
                </a:cxn>
                <a:cxn ang="0">
                  <a:pos x="45" y="53"/>
                </a:cxn>
                <a:cxn ang="0">
                  <a:pos x="45" y="54"/>
                </a:cxn>
                <a:cxn ang="0">
                  <a:pos x="44" y="54"/>
                </a:cxn>
                <a:cxn ang="0">
                  <a:pos x="43" y="55"/>
                </a:cxn>
                <a:cxn ang="0">
                  <a:pos x="43" y="55"/>
                </a:cxn>
                <a:cxn ang="0">
                  <a:pos x="42" y="56"/>
                </a:cxn>
                <a:cxn ang="0">
                  <a:pos x="42" y="56"/>
                </a:cxn>
                <a:cxn ang="0">
                  <a:pos x="41" y="57"/>
                </a:cxn>
                <a:cxn ang="0">
                  <a:pos x="40" y="57"/>
                </a:cxn>
                <a:cxn ang="0">
                  <a:pos x="40" y="57"/>
                </a:cxn>
                <a:cxn ang="0">
                  <a:pos x="39" y="58"/>
                </a:cxn>
                <a:cxn ang="0">
                  <a:pos x="39" y="58"/>
                </a:cxn>
                <a:cxn ang="0">
                  <a:pos x="38" y="58"/>
                </a:cxn>
                <a:cxn ang="0">
                  <a:pos x="37" y="59"/>
                </a:cxn>
              </a:cxnLst>
              <a:rect l="0" t="0" r="r" b="b"/>
              <a:pathLst>
                <a:path w="57" h="60">
                  <a:moveTo>
                    <a:pt x="0" y="4"/>
                  </a:moveTo>
                  <a:lnTo>
                    <a:pt x="5" y="3"/>
                  </a:lnTo>
                  <a:lnTo>
                    <a:pt x="8" y="2"/>
                  </a:lnTo>
                  <a:lnTo>
                    <a:pt x="10" y="1"/>
                  </a:lnTo>
                  <a:lnTo>
                    <a:pt x="13" y="1"/>
                  </a:lnTo>
                  <a:lnTo>
                    <a:pt x="15" y="1"/>
                  </a:lnTo>
                  <a:lnTo>
                    <a:pt x="18" y="0"/>
                  </a:lnTo>
                  <a:lnTo>
                    <a:pt x="20" y="0"/>
                  </a:lnTo>
                  <a:lnTo>
                    <a:pt x="23" y="0"/>
                  </a:lnTo>
                  <a:lnTo>
                    <a:pt x="25" y="0"/>
                  </a:lnTo>
                  <a:lnTo>
                    <a:pt x="27" y="1"/>
                  </a:lnTo>
                  <a:lnTo>
                    <a:pt x="30" y="1"/>
                  </a:lnTo>
                  <a:lnTo>
                    <a:pt x="32" y="1"/>
                  </a:lnTo>
                  <a:lnTo>
                    <a:pt x="34" y="2"/>
                  </a:lnTo>
                  <a:lnTo>
                    <a:pt x="36" y="3"/>
                  </a:lnTo>
                  <a:lnTo>
                    <a:pt x="38" y="4"/>
                  </a:lnTo>
                  <a:lnTo>
                    <a:pt x="40" y="5"/>
                  </a:lnTo>
                  <a:lnTo>
                    <a:pt x="42" y="6"/>
                  </a:lnTo>
                  <a:lnTo>
                    <a:pt x="44" y="7"/>
                  </a:lnTo>
                  <a:lnTo>
                    <a:pt x="45" y="9"/>
                  </a:lnTo>
                  <a:lnTo>
                    <a:pt x="47" y="11"/>
                  </a:lnTo>
                  <a:lnTo>
                    <a:pt x="49" y="13"/>
                  </a:lnTo>
                  <a:lnTo>
                    <a:pt x="50" y="15"/>
                  </a:lnTo>
                  <a:lnTo>
                    <a:pt x="51" y="17"/>
                  </a:lnTo>
                  <a:lnTo>
                    <a:pt x="52" y="19"/>
                  </a:lnTo>
                  <a:lnTo>
                    <a:pt x="53" y="22"/>
                  </a:lnTo>
                  <a:lnTo>
                    <a:pt x="54" y="25"/>
                  </a:lnTo>
                  <a:lnTo>
                    <a:pt x="55" y="28"/>
                  </a:lnTo>
                  <a:lnTo>
                    <a:pt x="55" y="31"/>
                  </a:lnTo>
                  <a:lnTo>
                    <a:pt x="55" y="35"/>
                  </a:lnTo>
                  <a:lnTo>
                    <a:pt x="55" y="38"/>
                  </a:lnTo>
                  <a:lnTo>
                    <a:pt x="56" y="42"/>
                  </a:lnTo>
                  <a:lnTo>
                    <a:pt x="55" y="43"/>
                  </a:lnTo>
                  <a:lnTo>
                    <a:pt x="54" y="44"/>
                  </a:lnTo>
                  <a:lnTo>
                    <a:pt x="53" y="44"/>
                  </a:lnTo>
                  <a:lnTo>
                    <a:pt x="53" y="45"/>
                  </a:lnTo>
                  <a:lnTo>
                    <a:pt x="52" y="45"/>
                  </a:lnTo>
                  <a:lnTo>
                    <a:pt x="52" y="46"/>
                  </a:lnTo>
                  <a:lnTo>
                    <a:pt x="51" y="47"/>
                  </a:lnTo>
                  <a:lnTo>
                    <a:pt x="51" y="47"/>
                  </a:lnTo>
                  <a:lnTo>
                    <a:pt x="50" y="48"/>
                  </a:lnTo>
                  <a:lnTo>
                    <a:pt x="49" y="49"/>
                  </a:lnTo>
                  <a:lnTo>
                    <a:pt x="49" y="49"/>
                  </a:lnTo>
                  <a:lnTo>
                    <a:pt x="49" y="50"/>
                  </a:lnTo>
                  <a:lnTo>
                    <a:pt x="48" y="50"/>
                  </a:lnTo>
                  <a:lnTo>
                    <a:pt x="47" y="51"/>
                  </a:lnTo>
                  <a:lnTo>
                    <a:pt x="47" y="51"/>
                  </a:lnTo>
                  <a:lnTo>
                    <a:pt x="46" y="52"/>
                  </a:lnTo>
                  <a:lnTo>
                    <a:pt x="46" y="53"/>
                  </a:lnTo>
                  <a:lnTo>
                    <a:pt x="45" y="53"/>
                  </a:lnTo>
                  <a:lnTo>
                    <a:pt x="45" y="54"/>
                  </a:lnTo>
                  <a:lnTo>
                    <a:pt x="44" y="54"/>
                  </a:lnTo>
                  <a:lnTo>
                    <a:pt x="43" y="55"/>
                  </a:lnTo>
                  <a:lnTo>
                    <a:pt x="43" y="55"/>
                  </a:lnTo>
                  <a:lnTo>
                    <a:pt x="42" y="56"/>
                  </a:lnTo>
                  <a:lnTo>
                    <a:pt x="42" y="56"/>
                  </a:lnTo>
                  <a:lnTo>
                    <a:pt x="41" y="57"/>
                  </a:lnTo>
                  <a:lnTo>
                    <a:pt x="40" y="57"/>
                  </a:lnTo>
                  <a:lnTo>
                    <a:pt x="40" y="57"/>
                  </a:lnTo>
                  <a:lnTo>
                    <a:pt x="39" y="58"/>
                  </a:lnTo>
                  <a:lnTo>
                    <a:pt x="39" y="58"/>
                  </a:lnTo>
                  <a:lnTo>
                    <a:pt x="38" y="58"/>
                  </a:lnTo>
                  <a:lnTo>
                    <a:pt x="37" y="59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90" name="Freeform 90"/>
            <p:cNvSpPr>
              <a:spLocks/>
            </p:cNvSpPr>
            <p:nvPr/>
          </p:nvSpPr>
          <p:spPr bwMode="auto">
            <a:xfrm>
              <a:off x="3054" y="2792"/>
              <a:ext cx="25" cy="67"/>
            </a:xfrm>
            <a:custGeom>
              <a:avLst/>
              <a:gdLst/>
              <a:ahLst/>
              <a:cxnLst>
                <a:cxn ang="0">
                  <a:pos x="1" y="0"/>
                </a:cxn>
                <a:cxn ang="0">
                  <a:pos x="0" y="5"/>
                </a:cxn>
                <a:cxn ang="0">
                  <a:pos x="0" y="8"/>
                </a:cxn>
                <a:cxn ang="0">
                  <a:pos x="0" y="10"/>
                </a:cxn>
                <a:cxn ang="0">
                  <a:pos x="0" y="12"/>
                </a:cxn>
                <a:cxn ang="0">
                  <a:pos x="0" y="14"/>
                </a:cxn>
                <a:cxn ang="0">
                  <a:pos x="0" y="17"/>
                </a:cxn>
                <a:cxn ang="0">
                  <a:pos x="1" y="19"/>
                </a:cxn>
                <a:cxn ang="0">
                  <a:pos x="1" y="21"/>
                </a:cxn>
                <a:cxn ang="0">
                  <a:pos x="2" y="23"/>
                </a:cxn>
                <a:cxn ang="0">
                  <a:pos x="2" y="25"/>
                </a:cxn>
                <a:cxn ang="0">
                  <a:pos x="3" y="27"/>
                </a:cxn>
                <a:cxn ang="0">
                  <a:pos x="4" y="29"/>
                </a:cxn>
                <a:cxn ang="0">
                  <a:pos x="5" y="31"/>
                </a:cxn>
                <a:cxn ang="0">
                  <a:pos x="6" y="33"/>
                </a:cxn>
                <a:cxn ang="0">
                  <a:pos x="7" y="35"/>
                </a:cxn>
                <a:cxn ang="0">
                  <a:pos x="8" y="36"/>
                </a:cxn>
                <a:cxn ang="0">
                  <a:pos x="9" y="38"/>
                </a:cxn>
                <a:cxn ang="0">
                  <a:pos x="10" y="40"/>
                </a:cxn>
                <a:cxn ang="0">
                  <a:pos x="12" y="42"/>
                </a:cxn>
                <a:cxn ang="0">
                  <a:pos x="12" y="44"/>
                </a:cxn>
                <a:cxn ang="0">
                  <a:pos x="14" y="46"/>
                </a:cxn>
                <a:cxn ang="0">
                  <a:pos x="15" y="48"/>
                </a:cxn>
                <a:cxn ang="0">
                  <a:pos x="16" y="50"/>
                </a:cxn>
                <a:cxn ang="0">
                  <a:pos x="17" y="52"/>
                </a:cxn>
                <a:cxn ang="0">
                  <a:pos x="18" y="54"/>
                </a:cxn>
                <a:cxn ang="0">
                  <a:pos x="19" y="56"/>
                </a:cxn>
                <a:cxn ang="0">
                  <a:pos x="20" y="58"/>
                </a:cxn>
                <a:cxn ang="0">
                  <a:pos x="21" y="60"/>
                </a:cxn>
                <a:cxn ang="0">
                  <a:pos x="22" y="62"/>
                </a:cxn>
                <a:cxn ang="0">
                  <a:pos x="23" y="64"/>
                </a:cxn>
                <a:cxn ang="0">
                  <a:pos x="24" y="66"/>
                </a:cxn>
              </a:cxnLst>
              <a:rect l="0" t="0" r="r" b="b"/>
              <a:pathLst>
                <a:path w="25" h="67">
                  <a:moveTo>
                    <a:pt x="1" y="0"/>
                  </a:moveTo>
                  <a:lnTo>
                    <a:pt x="0" y="5"/>
                  </a:lnTo>
                  <a:lnTo>
                    <a:pt x="0" y="8"/>
                  </a:lnTo>
                  <a:lnTo>
                    <a:pt x="0" y="10"/>
                  </a:lnTo>
                  <a:lnTo>
                    <a:pt x="0" y="12"/>
                  </a:lnTo>
                  <a:lnTo>
                    <a:pt x="0" y="14"/>
                  </a:lnTo>
                  <a:lnTo>
                    <a:pt x="0" y="17"/>
                  </a:lnTo>
                  <a:lnTo>
                    <a:pt x="1" y="19"/>
                  </a:lnTo>
                  <a:lnTo>
                    <a:pt x="1" y="21"/>
                  </a:lnTo>
                  <a:lnTo>
                    <a:pt x="2" y="23"/>
                  </a:lnTo>
                  <a:lnTo>
                    <a:pt x="2" y="25"/>
                  </a:lnTo>
                  <a:lnTo>
                    <a:pt x="3" y="27"/>
                  </a:lnTo>
                  <a:lnTo>
                    <a:pt x="4" y="29"/>
                  </a:lnTo>
                  <a:lnTo>
                    <a:pt x="5" y="31"/>
                  </a:lnTo>
                  <a:lnTo>
                    <a:pt x="6" y="33"/>
                  </a:lnTo>
                  <a:lnTo>
                    <a:pt x="7" y="35"/>
                  </a:lnTo>
                  <a:lnTo>
                    <a:pt x="8" y="36"/>
                  </a:lnTo>
                  <a:lnTo>
                    <a:pt x="9" y="38"/>
                  </a:lnTo>
                  <a:lnTo>
                    <a:pt x="10" y="40"/>
                  </a:lnTo>
                  <a:lnTo>
                    <a:pt x="12" y="42"/>
                  </a:lnTo>
                  <a:lnTo>
                    <a:pt x="12" y="44"/>
                  </a:lnTo>
                  <a:lnTo>
                    <a:pt x="14" y="46"/>
                  </a:lnTo>
                  <a:lnTo>
                    <a:pt x="15" y="48"/>
                  </a:lnTo>
                  <a:lnTo>
                    <a:pt x="16" y="50"/>
                  </a:lnTo>
                  <a:lnTo>
                    <a:pt x="17" y="52"/>
                  </a:lnTo>
                  <a:lnTo>
                    <a:pt x="18" y="54"/>
                  </a:lnTo>
                  <a:lnTo>
                    <a:pt x="19" y="56"/>
                  </a:lnTo>
                  <a:lnTo>
                    <a:pt x="20" y="58"/>
                  </a:lnTo>
                  <a:lnTo>
                    <a:pt x="21" y="60"/>
                  </a:lnTo>
                  <a:lnTo>
                    <a:pt x="22" y="62"/>
                  </a:lnTo>
                  <a:lnTo>
                    <a:pt x="23" y="64"/>
                  </a:lnTo>
                  <a:lnTo>
                    <a:pt x="24" y="66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91" name="Freeform 91"/>
            <p:cNvSpPr>
              <a:spLocks/>
            </p:cNvSpPr>
            <p:nvPr/>
          </p:nvSpPr>
          <p:spPr bwMode="auto">
            <a:xfrm>
              <a:off x="3212" y="2661"/>
              <a:ext cx="57" cy="23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52" y="1"/>
                </a:cxn>
                <a:cxn ang="0">
                  <a:pos x="50" y="1"/>
                </a:cxn>
                <a:cxn ang="0">
                  <a:pos x="49" y="2"/>
                </a:cxn>
                <a:cxn ang="0">
                  <a:pos x="47" y="2"/>
                </a:cxn>
                <a:cxn ang="0">
                  <a:pos x="45" y="3"/>
                </a:cxn>
                <a:cxn ang="0">
                  <a:pos x="43" y="3"/>
                </a:cxn>
                <a:cxn ang="0">
                  <a:pos x="42" y="4"/>
                </a:cxn>
                <a:cxn ang="0">
                  <a:pos x="40" y="4"/>
                </a:cxn>
                <a:cxn ang="0">
                  <a:pos x="38" y="5"/>
                </a:cxn>
                <a:cxn ang="0">
                  <a:pos x="36" y="5"/>
                </a:cxn>
                <a:cxn ang="0">
                  <a:pos x="34" y="6"/>
                </a:cxn>
                <a:cxn ang="0">
                  <a:pos x="32" y="7"/>
                </a:cxn>
                <a:cxn ang="0">
                  <a:pos x="31" y="7"/>
                </a:cxn>
                <a:cxn ang="0">
                  <a:pos x="29" y="8"/>
                </a:cxn>
                <a:cxn ang="0">
                  <a:pos x="27" y="8"/>
                </a:cxn>
                <a:cxn ang="0">
                  <a:pos x="26" y="9"/>
                </a:cxn>
                <a:cxn ang="0">
                  <a:pos x="24" y="9"/>
                </a:cxn>
                <a:cxn ang="0">
                  <a:pos x="22" y="10"/>
                </a:cxn>
                <a:cxn ang="0">
                  <a:pos x="20" y="11"/>
                </a:cxn>
                <a:cxn ang="0">
                  <a:pos x="18" y="11"/>
                </a:cxn>
                <a:cxn ang="0">
                  <a:pos x="17" y="12"/>
                </a:cxn>
                <a:cxn ang="0">
                  <a:pos x="15" y="13"/>
                </a:cxn>
                <a:cxn ang="0">
                  <a:pos x="13" y="14"/>
                </a:cxn>
                <a:cxn ang="0">
                  <a:pos x="12" y="15"/>
                </a:cxn>
                <a:cxn ang="0">
                  <a:pos x="10" y="15"/>
                </a:cxn>
                <a:cxn ang="0">
                  <a:pos x="8" y="17"/>
                </a:cxn>
                <a:cxn ang="0">
                  <a:pos x="7" y="17"/>
                </a:cxn>
                <a:cxn ang="0">
                  <a:pos x="5" y="18"/>
                </a:cxn>
                <a:cxn ang="0">
                  <a:pos x="3" y="19"/>
                </a:cxn>
                <a:cxn ang="0">
                  <a:pos x="2" y="21"/>
                </a:cxn>
                <a:cxn ang="0">
                  <a:pos x="0" y="22"/>
                </a:cxn>
              </a:cxnLst>
              <a:rect l="0" t="0" r="r" b="b"/>
              <a:pathLst>
                <a:path w="57" h="23">
                  <a:moveTo>
                    <a:pt x="56" y="0"/>
                  </a:moveTo>
                  <a:lnTo>
                    <a:pt x="52" y="1"/>
                  </a:lnTo>
                  <a:lnTo>
                    <a:pt x="50" y="1"/>
                  </a:lnTo>
                  <a:lnTo>
                    <a:pt x="49" y="2"/>
                  </a:lnTo>
                  <a:lnTo>
                    <a:pt x="47" y="2"/>
                  </a:lnTo>
                  <a:lnTo>
                    <a:pt x="45" y="3"/>
                  </a:lnTo>
                  <a:lnTo>
                    <a:pt x="43" y="3"/>
                  </a:lnTo>
                  <a:lnTo>
                    <a:pt x="42" y="4"/>
                  </a:lnTo>
                  <a:lnTo>
                    <a:pt x="40" y="4"/>
                  </a:lnTo>
                  <a:lnTo>
                    <a:pt x="38" y="5"/>
                  </a:lnTo>
                  <a:lnTo>
                    <a:pt x="36" y="5"/>
                  </a:lnTo>
                  <a:lnTo>
                    <a:pt x="34" y="6"/>
                  </a:lnTo>
                  <a:lnTo>
                    <a:pt x="32" y="7"/>
                  </a:lnTo>
                  <a:lnTo>
                    <a:pt x="31" y="7"/>
                  </a:lnTo>
                  <a:lnTo>
                    <a:pt x="29" y="8"/>
                  </a:lnTo>
                  <a:lnTo>
                    <a:pt x="27" y="8"/>
                  </a:lnTo>
                  <a:lnTo>
                    <a:pt x="26" y="9"/>
                  </a:lnTo>
                  <a:lnTo>
                    <a:pt x="24" y="9"/>
                  </a:lnTo>
                  <a:lnTo>
                    <a:pt x="22" y="10"/>
                  </a:lnTo>
                  <a:lnTo>
                    <a:pt x="20" y="11"/>
                  </a:lnTo>
                  <a:lnTo>
                    <a:pt x="18" y="11"/>
                  </a:lnTo>
                  <a:lnTo>
                    <a:pt x="17" y="12"/>
                  </a:lnTo>
                  <a:lnTo>
                    <a:pt x="15" y="13"/>
                  </a:lnTo>
                  <a:lnTo>
                    <a:pt x="13" y="14"/>
                  </a:lnTo>
                  <a:lnTo>
                    <a:pt x="12" y="15"/>
                  </a:lnTo>
                  <a:lnTo>
                    <a:pt x="10" y="15"/>
                  </a:lnTo>
                  <a:lnTo>
                    <a:pt x="8" y="17"/>
                  </a:lnTo>
                  <a:lnTo>
                    <a:pt x="7" y="17"/>
                  </a:lnTo>
                  <a:lnTo>
                    <a:pt x="5" y="18"/>
                  </a:lnTo>
                  <a:lnTo>
                    <a:pt x="3" y="19"/>
                  </a:lnTo>
                  <a:lnTo>
                    <a:pt x="2" y="21"/>
                  </a:lnTo>
                  <a:lnTo>
                    <a:pt x="0" y="22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92" name="Freeform 92"/>
            <p:cNvSpPr>
              <a:spLocks/>
            </p:cNvSpPr>
            <p:nvPr/>
          </p:nvSpPr>
          <p:spPr bwMode="auto">
            <a:xfrm>
              <a:off x="3681" y="2420"/>
              <a:ext cx="30" cy="11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7"/>
                </a:cxn>
                <a:cxn ang="0">
                  <a:pos x="2" y="10"/>
                </a:cxn>
                <a:cxn ang="0">
                  <a:pos x="3" y="14"/>
                </a:cxn>
                <a:cxn ang="0">
                  <a:pos x="4" y="17"/>
                </a:cxn>
                <a:cxn ang="0">
                  <a:pos x="6" y="21"/>
                </a:cxn>
                <a:cxn ang="0">
                  <a:pos x="7" y="24"/>
                </a:cxn>
                <a:cxn ang="0">
                  <a:pos x="9" y="28"/>
                </a:cxn>
                <a:cxn ang="0">
                  <a:pos x="11" y="31"/>
                </a:cxn>
                <a:cxn ang="0">
                  <a:pos x="13" y="35"/>
                </a:cxn>
                <a:cxn ang="0">
                  <a:pos x="14" y="38"/>
                </a:cxn>
                <a:cxn ang="0">
                  <a:pos x="16" y="42"/>
                </a:cxn>
                <a:cxn ang="0">
                  <a:pos x="18" y="45"/>
                </a:cxn>
                <a:cxn ang="0">
                  <a:pos x="19" y="48"/>
                </a:cxn>
                <a:cxn ang="0">
                  <a:pos x="21" y="52"/>
                </a:cxn>
                <a:cxn ang="0">
                  <a:pos x="23" y="56"/>
                </a:cxn>
                <a:cxn ang="0">
                  <a:pos x="24" y="59"/>
                </a:cxn>
                <a:cxn ang="0">
                  <a:pos x="25" y="62"/>
                </a:cxn>
                <a:cxn ang="0">
                  <a:pos x="27" y="66"/>
                </a:cxn>
                <a:cxn ang="0">
                  <a:pos x="27" y="69"/>
                </a:cxn>
                <a:cxn ang="0">
                  <a:pos x="28" y="73"/>
                </a:cxn>
                <a:cxn ang="0">
                  <a:pos x="29" y="76"/>
                </a:cxn>
                <a:cxn ang="0">
                  <a:pos x="29" y="80"/>
                </a:cxn>
                <a:cxn ang="0">
                  <a:pos x="29" y="83"/>
                </a:cxn>
                <a:cxn ang="0">
                  <a:pos x="28" y="86"/>
                </a:cxn>
                <a:cxn ang="0">
                  <a:pos x="27" y="90"/>
                </a:cxn>
                <a:cxn ang="0">
                  <a:pos x="26" y="93"/>
                </a:cxn>
                <a:cxn ang="0">
                  <a:pos x="25" y="96"/>
                </a:cxn>
                <a:cxn ang="0">
                  <a:pos x="23" y="100"/>
                </a:cxn>
                <a:cxn ang="0">
                  <a:pos x="20" y="103"/>
                </a:cxn>
                <a:cxn ang="0">
                  <a:pos x="17" y="106"/>
                </a:cxn>
                <a:cxn ang="0">
                  <a:pos x="14" y="110"/>
                </a:cxn>
              </a:cxnLst>
              <a:rect l="0" t="0" r="r" b="b"/>
              <a:pathLst>
                <a:path w="30" h="111">
                  <a:moveTo>
                    <a:pt x="0" y="0"/>
                  </a:moveTo>
                  <a:lnTo>
                    <a:pt x="1" y="7"/>
                  </a:lnTo>
                  <a:lnTo>
                    <a:pt x="2" y="10"/>
                  </a:lnTo>
                  <a:lnTo>
                    <a:pt x="3" y="14"/>
                  </a:lnTo>
                  <a:lnTo>
                    <a:pt x="4" y="17"/>
                  </a:lnTo>
                  <a:lnTo>
                    <a:pt x="6" y="21"/>
                  </a:lnTo>
                  <a:lnTo>
                    <a:pt x="7" y="24"/>
                  </a:lnTo>
                  <a:lnTo>
                    <a:pt x="9" y="28"/>
                  </a:lnTo>
                  <a:lnTo>
                    <a:pt x="11" y="31"/>
                  </a:lnTo>
                  <a:lnTo>
                    <a:pt x="13" y="35"/>
                  </a:lnTo>
                  <a:lnTo>
                    <a:pt x="14" y="38"/>
                  </a:lnTo>
                  <a:lnTo>
                    <a:pt x="16" y="42"/>
                  </a:lnTo>
                  <a:lnTo>
                    <a:pt x="18" y="45"/>
                  </a:lnTo>
                  <a:lnTo>
                    <a:pt x="19" y="48"/>
                  </a:lnTo>
                  <a:lnTo>
                    <a:pt x="21" y="52"/>
                  </a:lnTo>
                  <a:lnTo>
                    <a:pt x="23" y="56"/>
                  </a:lnTo>
                  <a:lnTo>
                    <a:pt x="24" y="59"/>
                  </a:lnTo>
                  <a:lnTo>
                    <a:pt x="25" y="62"/>
                  </a:lnTo>
                  <a:lnTo>
                    <a:pt x="27" y="66"/>
                  </a:lnTo>
                  <a:lnTo>
                    <a:pt x="27" y="69"/>
                  </a:lnTo>
                  <a:lnTo>
                    <a:pt x="28" y="73"/>
                  </a:lnTo>
                  <a:lnTo>
                    <a:pt x="29" y="76"/>
                  </a:lnTo>
                  <a:lnTo>
                    <a:pt x="29" y="80"/>
                  </a:lnTo>
                  <a:lnTo>
                    <a:pt x="29" y="83"/>
                  </a:lnTo>
                  <a:lnTo>
                    <a:pt x="28" y="86"/>
                  </a:lnTo>
                  <a:lnTo>
                    <a:pt x="27" y="90"/>
                  </a:lnTo>
                  <a:lnTo>
                    <a:pt x="26" y="93"/>
                  </a:lnTo>
                  <a:lnTo>
                    <a:pt x="25" y="96"/>
                  </a:lnTo>
                  <a:lnTo>
                    <a:pt x="23" y="100"/>
                  </a:lnTo>
                  <a:lnTo>
                    <a:pt x="20" y="103"/>
                  </a:lnTo>
                  <a:lnTo>
                    <a:pt x="17" y="106"/>
                  </a:lnTo>
                  <a:lnTo>
                    <a:pt x="14" y="110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93" name="Freeform 93"/>
            <p:cNvSpPr>
              <a:spLocks/>
            </p:cNvSpPr>
            <p:nvPr/>
          </p:nvSpPr>
          <p:spPr bwMode="auto">
            <a:xfrm>
              <a:off x="3532" y="2524"/>
              <a:ext cx="169" cy="187"/>
            </a:xfrm>
            <a:custGeom>
              <a:avLst/>
              <a:gdLst/>
              <a:ahLst/>
              <a:cxnLst>
                <a:cxn ang="0">
                  <a:pos x="168" y="0"/>
                </a:cxn>
                <a:cxn ang="0">
                  <a:pos x="156" y="9"/>
                </a:cxn>
                <a:cxn ang="0">
                  <a:pos x="150" y="14"/>
                </a:cxn>
                <a:cxn ang="0">
                  <a:pos x="144" y="18"/>
                </a:cxn>
                <a:cxn ang="0">
                  <a:pos x="139" y="24"/>
                </a:cxn>
                <a:cxn ang="0">
                  <a:pos x="133" y="29"/>
                </a:cxn>
                <a:cxn ang="0">
                  <a:pos x="128" y="34"/>
                </a:cxn>
                <a:cxn ang="0">
                  <a:pos x="122" y="40"/>
                </a:cxn>
                <a:cxn ang="0">
                  <a:pos x="117" y="46"/>
                </a:cxn>
                <a:cxn ang="0">
                  <a:pos x="112" y="52"/>
                </a:cxn>
                <a:cxn ang="0">
                  <a:pos x="107" y="58"/>
                </a:cxn>
                <a:cxn ang="0">
                  <a:pos x="102" y="64"/>
                </a:cxn>
                <a:cxn ang="0">
                  <a:pos x="96" y="70"/>
                </a:cxn>
                <a:cxn ang="0">
                  <a:pos x="92" y="76"/>
                </a:cxn>
                <a:cxn ang="0">
                  <a:pos x="86" y="83"/>
                </a:cxn>
                <a:cxn ang="0">
                  <a:pos x="82" y="89"/>
                </a:cxn>
                <a:cxn ang="0">
                  <a:pos x="76" y="95"/>
                </a:cxn>
                <a:cxn ang="0">
                  <a:pos x="72" y="102"/>
                </a:cxn>
                <a:cxn ang="0">
                  <a:pos x="67" y="108"/>
                </a:cxn>
                <a:cxn ang="0">
                  <a:pos x="62" y="115"/>
                </a:cxn>
                <a:cxn ang="0">
                  <a:pos x="57" y="121"/>
                </a:cxn>
                <a:cxn ang="0">
                  <a:pos x="52" y="128"/>
                </a:cxn>
                <a:cxn ang="0">
                  <a:pos x="47" y="134"/>
                </a:cxn>
                <a:cxn ang="0">
                  <a:pos x="42" y="140"/>
                </a:cxn>
                <a:cxn ang="0">
                  <a:pos x="37" y="146"/>
                </a:cxn>
                <a:cxn ang="0">
                  <a:pos x="32" y="152"/>
                </a:cxn>
                <a:cxn ang="0">
                  <a:pos x="26" y="158"/>
                </a:cxn>
                <a:cxn ang="0">
                  <a:pos x="22" y="164"/>
                </a:cxn>
                <a:cxn ang="0">
                  <a:pos x="16" y="170"/>
                </a:cxn>
                <a:cxn ang="0">
                  <a:pos x="11" y="176"/>
                </a:cxn>
                <a:cxn ang="0">
                  <a:pos x="6" y="181"/>
                </a:cxn>
                <a:cxn ang="0">
                  <a:pos x="0" y="186"/>
                </a:cxn>
              </a:cxnLst>
              <a:rect l="0" t="0" r="r" b="b"/>
              <a:pathLst>
                <a:path w="169" h="187">
                  <a:moveTo>
                    <a:pt x="168" y="0"/>
                  </a:moveTo>
                  <a:lnTo>
                    <a:pt x="156" y="9"/>
                  </a:lnTo>
                  <a:lnTo>
                    <a:pt x="150" y="14"/>
                  </a:lnTo>
                  <a:lnTo>
                    <a:pt x="144" y="18"/>
                  </a:lnTo>
                  <a:lnTo>
                    <a:pt x="139" y="24"/>
                  </a:lnTo>
                  <a:lnTo>
                    <a:pt x="133" y="29"/>
                  </a:lnTo>
                  <a:lnTo>
                    <a:pt x="128" y="34"/>
                  </a:lnTo>
                  <a:lnTo>
                    <a:pt x="122" y="40"/>
                  </a:lnTo>
                  <a:lnTo>
                    <a:pt x="117" y="46"/>
                  </a:lnTo>
                  <a:lnTo>
                    <a:pt x="112" y="52"/>
                  </a:lnTo>
                  <a:lnTo>
                    <a:pt x="107" y="58"/>
                  </a:lnTo>
                  <a:lnTo>
                    <a:pt x="102" y="64"/>
                  </a:lnTo>
                  <a:lnTo>
                    <a:pt x="96" y="70"/>
                  </a:lnTo>
                  <a:lnTo>
                    <a:pt x="92" y="76"/>
                  </a:lnTo>
                  <a:lnTo>
                    <a:pt x="86" y="83"/>
                  </a:lnTo>
                  <a:lnTo>
                    <a:pt x="82" y="89"/>
                  </a:lnTo>
                  <a:lnTo>
                    <a:pt x="76" y="95"/>
                  </a:lnTo>
                  <a:lnTo>
                    <a:pt x="72" y="102"/>
                  </a:lnTo>
                  <a:lnTo>
                    <a:pt x="67" y="108"/>
                  </a:lnTo>
                  <a:lnTo>
                    <a:pt x="62" y="115"/>
                  </a:lnTo>
                  <a:lnTo>
                    <a:pt x="57" y="121"/>
                  </a:lnTo>
                  <a:lnTo>
                    <a:pt x="52" y="128"/>
                  </a:lnTo>
                  <a:lnTo>
                    <a:pt x="47" y="134"/>
                  </a:lnTo>
                  <a:lnTo>
                    <a:pt x="42" y="140"/>
                  </a:lnTo>
                  <a:lnTo>
                    <a:pt x="37" y="146"/>
                  </a:lnTo>
                  <a:lnTo>
                    <a:pt x="32" y="152"/>
                  </a:lnTo>
                  <a:lnTo>
                    <a:pt x="26" y="158"/>
                  </a:lnTo>
                  <a:lnTo>
                    <a:pt x="22" y="164"/>
                  </a:lnTo>
                  <a:lnTo>
                    <a:pt x="16" y="170"/>
                  </a:lnTo>
                  <a:lnTo>
                    <a:pt x="11" y="176"/>
                  </a:lnTo>
                  <a:lnTo>
                    <a:pt x="6" y="181"/>
                  </a:lnTo>
                  <a:lnTo>
                    <a:pt x="0" y="186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94" name="Freeform 94"/>
            <p:cNvSpPr>
              <a:spLocks/>
            </p:cNvSpPr>
            <p:nvPr/>
          </p:nvSpPr>
          <p:spPr bwMode="auto">
            <a:xfrm>
              <a:off x="3783" y="3192"/>
              <a:ext cx="146" cy="210"/>
            </a:xfrm>
            <a:custGeom>
              <a:avLst/>
              <a:gdLst/>
              <a:ahLst/>
              <a:cxnLst>
                <a:cxn ang="0">
                  <a:pos x="116" y="0"/>
                </a:cxn>
                <a:cxn ang="0">
                  <a:pos x="128" y="0"/>
                </a:cxn>
                <a:cxn ang="0">
                  <a:pos x="133" y="2"/>
                </a:cxn>
                <a:cxn ang="0">
                  <a:pos x="137" y="6"/>
                </a:cxn>
                <a:cxn ang="0">
                  <a:pos x="140" y="10"/>
                </a:cxn>
                <a:cxn ang="0">
                  <a:pos x="143" y="15"/>
                </a:cxn>
                <a:cxn ang="0">
                  <a:pos x="144" y="21"/>
                </a:cxn>
                <a:cxn ang="0">
                  <a:pos x="145" y="28"/>
                </a:cxn>
                <a:cxn ang="0">
                  <a:pos x="145" y="36"/>
                </a:cxn>
                <a:cxn ang="0">
                  <a:pos x="145" y="44"/>
                </a:cxn>
                <a:cxn ang="0">
                  <a:pos x="144" y="53"/>
                </a:cxn>
                <a:cxn ang="0">
                  <a:pos x="142" y="62"/>
                </a:cxn>
                <a:cxn ang="0">
                  <a:pos x="140" y="72"/>
                </a:cxn>
                <a:cxn ang="0">
                  <a:pos x="137" y="81"/>
                </a:cxn>
                <a:cxn ang="0">
                  <a:pos x="133" y="91"/>
                </a:cxn>
                <a:cxn ang="0">
                  <a:pos x="129" y="102"/>
                </a:cxn>
                <a:cxn ang="0">
                  <a:pos x="124" y="112"/>
                </a:cxn>
                <a:cxn ang="0">
                  <a:pos x="119" y="122"/>
                </a:cxn>
                <a:cxn ang="0">
                  <a:pos x="113" y="132"/>
                </a:cxn>
                <a:cxn ang="0">
                  <a:pos x="107" y="142"/>
                </a:cxn>
                <a:cxn ang="0">
                  <a:pos x="100" y="151"/>
                </a:cxn>
                <a:cxn ang="0">
                  <a:pos x="93" y="160"/>
                </a:cxn>
                <a:cxn ang="0">
                  <a:pos x="85" y="168"/>
                </a:cxn>
                <a:cxn ang="0">
                  <a:pos x="77" y="176"/>
                </a:cxn>
                <a:cxn ang="0">
                  <a:pos x="69" y="184"/>
                </a:cxn>
                <a:cxn ang="0">
                  <a:pos x="60" y="190"/>
                </a:cxn>
                <a:cxn ang="0">
                  <a:pos x="51" y="196"/>
                </a:cxn>
                <a:cxn ang="0">
                  <a:pos x="41" y="200"/>
                </a:cxn>
                <a:cxn ang="0">
                  <a:pos x="31" y="204"/>
                </a:cxn>
                <a:cxn ang="0">
                  <a:pos x="21" y="207"/>
                </a:cxn>
                <a:cxn ang="0">
                  <a:pos x="11" y="208"/>
                </a:cxn>
                <a:cxn ang="0">
                  <a:pos x="0" y="209"/>
                </a:cxn>
              </a:cxnLst>
              <a:rect l="0" t="0" r="r" b="b"/>
              <a:pathLst>
                <a:path w="146" h="210">
                  <a:moveTo>
                    <a:pt x="116" y="0"/>
                  </a:moveTo>
                  <a:lnTo>
                    <a:pt x="128" y="0"/>
                  </a:lnTo>
                  <a:lnTo>
                    <a:pt x="133" y="2"/>
                  </a:lnTo>
                  <a:lnTo>
                    <a:pt x="137" y="6"/>
                  </a:lnTo>
                  <a:lnTo>
                    <a:pt x="140" y="10"/>
                  </a:lnTo>
                  <a:lnTo>
                    <a:pt x="143" y="15"/>
                  </a:lnTo>
                  <a:lnTo>
                    <a:pt x="144" y="21"/>
                  </a:lnTo>
                  <a:lnTo>
                    <a:pt x="145" y="28"/>
                  </a:lnTo>
                  <a:lnTo>
                    <a:pt x="145" y="36"/>
                  </a:lnTo>
                  <a:lnTo>
                    <a:pt x="145" y="44"/>
                  </a:lnTo>
                  <a:lnTo>
                    <a:pt x="144" y="53"/>
                  </a:lnTo>
                  <a:lnTo>
                    <a:pt x="142" y="62"/>
                  </a:lnTo>
                  <a:lnTo>
                    <a:pt x="140" y="72"/>
                  </a:lnTo>
                  <a:lnTo>
                    <a:pt x="137" y="81"/>
                  </a:lnTo>
                  <a:lnTo>
                    <a:pt x="133" y="91"/>
                  </a:lnTo>
                  <a:lnTo>
                    <a:pt x="129" y="102"/>
                  </a:lnTo>
                  <a:lnTo>
                    <a:pt x="124" y="112"/>
                  </a:lnTo>
                  <a:lnTo>
                    <a:pt x="119" y="122"/>
                  </a:lnTo>
                  <a:lnTo>
                    <a:pt x="113" y="132"/>
                  </a:lnTo>
                  <a:lnTo>
                    <a:pt x="107" y="142"/>
                  </a:lnTo>
                  <a:lnTo>
                    <a:pt x="100" y="151"/>
                  </a:lnTo>
                  <a:lnTo>
                    <a:pt x="93" y="160"/>
                  </a:lnTo>
                  <a:lnTo>
                    <a:pt x="85" y="168"/>
                  </a:lnTo>
                  <a:lnTo>
                    <a:pt x="77" y="176"/>
                  </a:lnTo>
                  <a:lnTo>
                    <a:pt x="69" y="184"/>
                  </a:lnTo>
                  <a:lnTo>
                    <a:pt x="60" y="190"/>
                  </a:lnTo>
                  <a:lnTo>
                    <a:pt x="51" y="196"/>
                  </a:lnTo>
                  <a:lnTo>
                    <a:pt x="41" y="200"/>
                  </a:lnTo>
                  <a:lnTo>
                    <a:pt x="31" y="204"/>
                  </a:lnTo>
                  <a:lnTo>
                    <a:pt x="21" y="207"/>
                  </a:lnTo>
                  <a:lnTo>
                    <a:pt x="11" y="208"/>
                  </a:lnTo>
                  <a:lnTo>
                    <a:pt x="0" y="209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95" name="Freeform 95"/>
            <p:cNvSpPr>
              <a:spLocks/>
            </p:cNvSpPr>
            <p:nvPr/>
          </p:nvSpPr>
          <p:spPr bwMode="auto">
            <a:xfrm>
              <a:off x="3264" y="2623"/>
              <a:ext cx="38" cy="7"/>
            </a:xfrm>
            <a:custGeom>
              <a:avLst/>
              <a:gdLst/>
              <a:ahLst/>
              <a:cxnLst>
                <a:cxn ang="0">
                  <a:pos x="37" y="0"/>
                </a:cxn>
                <a:cxn ang="0">
                  <a:pos x="34" y="1"/>
                </a:cxn>
                <a:cxn ang="0">
                  <a:pos x="33" y="1"/>
                </a:cxn>
                <a:cxn ang="0">
                  <a:pos x="32" y="1"/>
                </a:cxn>
                <a:cxn ang="0">
                  <a:pos x="31" y="2"/>
                </a:cxn>
                <a:cxn ang="0">
                  <a:pos x="30" y="2"/>
                </a:cxn>
                <a:cxn ang="0">
                  <a:pos x="28" y="3"/>
                </a:cxn>
                <a:cxn ang="0">
                  <a:pos x="28" y="3"/>
                </a:cxn>
                <a:cxn ang="0">
                  <a:pos x="26" y="3"/>
                </a:cxn>
                <a:cxn ang="0">
                  <a:pos x="25" y="3"/>
                </a:cxn>
                <a:cxn ang="0">
                  <a:pos x="24" y="4"/>
                </a:cxn>
                <a:cxn ang="0">
                  <a:pos x="23" y="4"/>
                </a:cxn>
                <a:cxn ang="0">
                  <a:pos x="22" y="4"/>
                </a:cxn>
                <a:cxn ang="0">
                  <a:pos x="20" y="5"/>
                </a:cxn>
                <a:cxn ang="0">
                  <a:pos x="19" y="5"/>
                </a:cxn>
                <a:cxn ang="0">
                  <a:pos x="18" y="5"/>
                </a:cxn>
                <a:cxn ang="0">
                  <a:pos x="17" y="5"/>
                </a:cxn>
                <a:cxn ang="0">
                  <a:pos x="16" y="5"/>
                </a:cxn>
                <a:cxn ang="0">
                  <a:pos x="14" y="5"/>
                </a:cxn>
                <a:cxn ang="0">
                  <a:pos x="14" y="5"/>
                </a:cxn>
                <a:cxn ang="0">
                  <a:pos x="12" y="5"/>
                </a:cxn>
                <a:cxn ang="0">
                  <a:pos x="11" y="6"/>
                </a:cxn>
                <a:cxn ang="0">
                  <a:pos x="10" y="6"/>
                </a:cxn>
                <a:cxn ang="0">
                  <a:pos x="9" y="6"/>
                </a:cxn>
                <a:cxn ang="0">
                  <a:pos x="8" y="6"/>
                </a:cxn>
                <a:cxn ang="0">
                  <a:pos x="6" y="6"/>
                </a:cxn>
                <a:cxn ang="0">
                  <a:pos x="5" y="6"/>
                </a:cxn>
                <a:cxn ang="0">
                  <a:pos x="4" y="6"/>
                </a:cxn>
                <a:cxn ang="0">
                  <a:pos x="3" y="5"/>
                </a:cxn>
                <a:cxn ang="0">
                  <a:pos x="2" y="5"/>
                </a:cxn>
                <a:cxn ang="0">
                  <a:pos x="0" y="5"/>
                </a:cxn>
                <a:cxn ang="0">
                  <a:pos x="0" y="5"/>
                </a:cxn>
              </a:cxnLst>
              <a:rect l="0" t="0" r="r" b="b"/>
              <a:pathLst>
                <a:path w="38" h="7">
                  <a:moveTo>
                    <a:pt x="37" y="0"/>
                  </a:moveTo>
                  <a:lnTo>
                    <a:pt x="34" y="1"/>
                  </a:lnTo>
                  <a:lnTo>
                    <a:pt x="33" y="1"/>
                  </a:lnTo>
                  <a:lnTo>
                    <a:pt x="32" y="1"/>
                  </a:lnTo>
                  <a:lnTo>
                    <a:pt x="31" y="2"/>
                  </a:lnTo>
                  <a:lnTo>
                    <a:pt x="30" y="2"/>
                  </a:lnTo>
                  <a:lnTo>
                    <a:pt x="28" y="3"/>
                  </a:lnTo>
                  <a:lnTo>
                    <a:pt x="28" y="3"/>
                  </a:lnTo>
                  <a:lnTo>
                    <a:pt x="26" y="3"/>
                  </a:lnTo>
                  <a:lnTo>
                    <a:pt x="25" y="3"/>
                  </a:lnTo>
                  <a:lnTo>
                    <a:pt x="24" y="4"/>
                  </a:lnTo>
                  <a:lnTo>
                    <a:pt x="23" y="4"/>
                  </a:lnTo>
                  <a:lnTo>
                    <a:pt x="22" y="4"/>
                  </a:lnTo>
                  <a:lnTo>
                    <a:pt x="20" y="5"/>
                  </a:lnTo>
                  <a:lnTo>
                    <a:pt x="19" y="5"/>
                  </a:lnTo>
                  <a:lnTo>
                    <a:pt x="18" y="5"/>
                  </a:lnTo>
                  <a:lnTo>
                    <a:pt x="17" y="5"/>
                  </a:lnTo>
                  <a:lnTo>
                    <a:pt x="16" y="5"/>
                  </a:lnTo>
                  <a:lnTo>
                    <a:pt x="14" y="5"/>
                  </a:lnTo>
                  <a:lnTo>
                    <a:pt x="14" y="5"/>
                  </a:lnTo>
                  <a:lnTo>
                    <a:pt x="12" y="5"/>
                  </a:lnTo>
                  <a:lnTo>
                    <a:pt x="11" y="6"/>
                  </a:lnTo>
                  <a:lnTo>
                    <a:pt x="10" y="6"/>
                  </a:lnTo>
                  <a:lnTo>
                    <a:pt x="9" y="6"/>
                  </a:lnTo>
                  <a:lnTo>
                    <a:pt x="8" y="6"/>
                  </a:lnTo>
                  <a:lnTo>
                    <a:pt x="6" y="6"/>
                  </a:lnTo>
                  <a:lnTo>
                    <a:pt x="5" y="6"/>
                  </a:lnTo>
                  <a:lnTo>
                    <a:pt x="4" y="6"/>
                  </a:lnTo>
                  <a:lnTo>
                    <a:pt x="3" y="5"/>
                  </a:lnTo>
                  <a:lnTo>
                    <a:pt x="2" y="5"/>
                  </a:lnTo>
                  <a:lnTo>
                    <a:pt x="0" y="5"/>
                  </a:lnTo>
                  <a:lnTo>
                    <a:pt x="0" y="5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96" name="Freeform 96"/>
            <p:cNvSpPr>
              <a:spLocks/>
            </p:cNvSpPr>
            <p:nvPr/>
          </p:nvSpPr>
          <p:spPr bwMode="auto">
            <a:xfrm>
              <a:off x="3287" y="2562"/>
              <a:ext cx="56" cy="13"/>
            </a:xfrm>
            <a:custGeom>
              <a:avLst/>
              <a:gdLst/>
              <a:ahLst/>
              <a:cxnLst>
                <a:cxn ang="0">
                  <a:pos x="55" y="1"/>
                </a:cxn>
                <a:cxn ang="0">
                  <a:pos x="51" y="0"/>
                </a:cxn>
                <a:cxn ang="0">
                  <a:pos x="50" y="0"/>
                </a:cxn>
                <a:cxn ang="0">
                  <a:pos x="48" y="0"/>
                </a:cxn>
                <a:cxn ang="0">
                  <a:pos x="46" y="0"/>
                </a:cxn>
                <a:cxn ang="0">
                  <a:pos x="44" y="0"/>
                </a:cxn>
                <a:cxn ang="0">
                  <a:pos x="42" y="0"/>
                </a:cxn>
                <a:cxn ang="0">
                  <a:pos x="41" y="0"/>
                </a:cxn>
                <a:cxn ang="0">
                  <a:pos x="39" y="0"/>
                </a:cxn>
                <a:cxn ang="0">
                  <a:pos x="37" y="0"/>
                </a:cxn>
                <a:cxn ang="0">
                  <a:pos x="35" y="0"/>
                </a:cxn>
                <a:cxn ang="0">
                  <a:pos x="33" y="0"/>
                </a:cxn>
                <a:cxn ang="0">
                  <a:pos x="31" y="0"/>
                </a:cxn>
                <a:cxn ang="0">
                  <a:pos x="30" y="0"/>
                </a:cxn>
                <a:cxn ang="0">
                  <a:pos x="28" y="0"/>
                </a:cxn>
                <a:cxn ang="0">
                  <a:pos x="26" y="0"/>
                </a:cxn>
                <a:cxn ang="0">
                  <a:pos x="25" y="0"/>
                </a:cxn>
                <a:cxn ang="0">
                  <a:pos x="23" y="0"/>
                </a:cxn>
                <a:cxn ang="0">
                  <a:pos x="21" y="1"/>
                </a:cxn>
                <a:cxn ang="0">
                  <a:pos x="19" y="1"/>
                </a:cxn>
                <a:cxn ang="0">
                  <a:pos x="17" y="1"/>
                </a:cxn>
                <a:cxn ang="0">
                  <a:pos x="16" y="2"/>
                </a:cxn>
                <a:cxn ang="0">
                  <a:pos x="14" y="2"/>
                </a:cxn>
                <a:cxn ang="0">
                  <a:pos x="13" y="3"/>
                </a:cxn>
                <a:cxn ang="0">
                  <a:pos x="11" y="4"/>
                </a:cxn>
                <a:cxn ang="0">
                  <a:pos x="9" y="4"/>
                </a:cxn>
                <a:cxn ang="0">
                  <a:pos x="7" y="5"/>
                </a:cxn>
                <a:cxn ang="0">
                  <a:pos x="6" y="6"/>
                </a:cxn>
                <a:cxn ang="0">
                  <a:pos x="4" y="8"/>
                </a:cxn>
                <a:cxn ang="0">
                  <a:pos x="3" y="9"/>
                </a:cxn>
                <a:cxn ang="0">
                  <a:pos x="1" y="10"/>
                </a:cxn>
                <a:cxn ang="0">
                  <a:pos x="0" y="12"/>
                </a:cxn>
              </a:cxnLst>
              <a:rect l="0" t="0" r="r" b="b"/>
              <a:pathLst>
                <a:path w="56" h="13">
                  <a:moveTo>
                    <a:pt x="55" y="1"/>
                  </a:moveTo>
                  <a:lnTo>
                    <a:pt x="51" y="0"/>
                  </a:lnTo>
                  <a:lnTo>
                    <a:pt x="50" y="0"/>
                  </a:lnTo>
                  <a:lnTo>
                    <a:pt x="48" y="0"/>
                  </a:lnTo>
                  <a:lnTo>
                    <a:pt x="46" y="0"/>
                  </a:lnTo>
                  <a:lnTo>
                    <a:pt x="44" y="0"/>
                  </a:lnTo>
                  <a:lnTo>
                    <a:pt x="42" y="0"/>
                  </a:lnTo>
                  <a:lnTo>
                    <a:pt x="41" y="0"/>
                  </a:lnTo>
                  <a:lnTo>
                    <a:pt x="39" y="0"/>
                  </a:lnTo>
                  <a:lnTo>
                    <a:pt x="37" y="0"/>
                  </a:lnTo>
                  <a:lnTo>
                    <a:pt x="35" y="0"/>
                  </a:lnTo>
                  <a:lnTo>
                    <a:pt x="33" y="0"/>
                  </a:lnTo>
                  <a:lnTo>
                    <a:pt x="31" y="0"/>
                  </a:lnTo>
                  <a:lnTo>
                    <a:pt x="30" y="0"/>
                  </a:lnTo>
                  <a:lnTo>
                    <a:pt x="28" y="0"/>
                  </a:lnTo>
                  <a:lnTo>
                    <a:pt x="26" y="0"/>
                  </a:lnTo>
                  <a:lnTo>
                    <a:pt x="25" y="0"/>
                  </a:lnTo>
                  <a:lnTo>
                    <a:pt x="23" y="0"/>
                  </a:lnTo>
                  <a:lnTo>
                    <a:pt x="21" y="1"/>
                  </a:lnTo>
                  <a:lnTo>
                    <a:pt x="19" y="1"/>
                  </a:lnTo>
                  <a:lnTo>
                    <a:pt x="17" y="1"/>
                  </a:lnTo>
                  <a:lnTo>
                    <a:pt x="16" y="2"/>
                  </a:lnTo>
                  <a:lnTo>
                    <a:pt x="14" y="2"/>
                  </a:lnTo>
                  <a:lnTo>
                    <a:pt x="13" y="3"/>
                  </a:lnTo>
                  <a:lnTo>
                    <a:pt x="11" y="4"/>
                  </a:lnTo>
                  <a:lnTo>
                    <a:pt x="9" y="4"/>
                  </a:lnTo>
                  <a:lnTo>
                    <a:pt x="7" y="5"/>
                  </a:lnTo>
                  <a:lnTo>
                    <a:pt x="6" y="6"/>
                  </a:lnTo>
                  <a:lnTo>
                    <a:pt x="4" y="8"/>
                  </a:lnTo>
                  <a:lnTo>
                    <a:pt x="3" y="9"/>
                  </a:lnTo>
                  <a:lnTo>
                    <a:pt x="1" y="10"/>
                  </a:lnTo>
                  <a:lnTo>
                    <a:pt x="0" y="12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97" name="Freeform 97"/>
            <p:cNvSpPr>
              <a:spLocks/>
            </p:cNvSpPr>
            <p:nvPr/>
          </p:nvSpPr>
          <p:spPr bwMode="auto">
            <a:xfrm>
              <a:off x="3245" y="2628"/>
              <a:ext cx="38" cy="1"/>
            </a:xfrm>
            <a:custGeom>
              <a:avLst/>
              <a:gdLst/>
              <a:ahLst/>
              <a:cxnLst>
                <a:cxn ang="0">
                  <a:pos x="37" y="0"/>
                </a:cxn>
                <a:cxn ang="0">
                  <a:pos x="35" y="0"/>
                </a:cxn>
                <a:cxn ang="0">
                  <a:pos x="33" y="0"/>
                </a:cxn>
                <a:cxn ang="0">
                  <a:pos x="32" y="0"/>
                </a:cxn>
                <a:cxn ang="0">
                  <a:pos x="31" y="0"/>
                </a:cxn>
                <a:cxn ang="0">
                  <a:pos x="30" y="0"/>
                </a:cxn>
                <a:cxn ang="0">
                  <a:pos x="29" y="0"/>
                </a:cxn>
                <a:cxn ang="0">
                  <a:pos x="28" y="0"/>
                </a:cxn>
                <a:cxn ang="0">
                  <a:pos x="27" y="0"/>
                </a:cxn>
                <a:cxn ang="0">
                  <a:pos x="25" y="0"/>
                </a:cxn>
                <a:cxn ang="0">
                  <a:pos x="24" y="0"/>
                </a:cxn>
                <a:cxn ang="0">
                  <a:pos x="23" y="0"/>
                </a:cxn>
                <a:cxn ang="0">
                  <a:pos x="22" y="0"/>
                </a:cxn>
                <a:cxn ang="0">
                  <a:pos x="21" y="0"/>
                </a:cxn>
                <a:cxn ang="0">
                  <a:pos x="19" y="0"/>
                </a:cxn>
                <a:cxn ang="0">
                  <a:pos x="18" y="0"/>
                </a:cxn>
                <a:cxn ang="0">
                  <a:pos x="17" y="0"/>
                </a:cxn>
                <a:cxn ang="0">
                  <a:pos x="16" y="0"/>
                </a:cxn>
                <a:cxn ang="0">
                  <a:pos x="15" y="0"/>
                </a:cxn>
                <a:cxn ang="0">
                  <a:pos x="14" y="0"/>
                </a:cxn>
                <a:cxn ang="0">
                  <a:pos x="13" y="0"/>
                </a:cxn>
                <a:cxn ang="0">
                  <a:pos x="11" y="0"/>
                </a:cxn>
                <a:cxn ang="0">
                  <a:pos x="10" y="0"/>
                </a:cxn>
                <a:cxn ang="0">
                  <a:pos x="9" y="0"/>
                </a:cxn>
                <a:cxn ang="0">
                  <a:pos x="8" y="0"/>
                </a:cxn>
                <a:cxn ang="0">
                  <a:pos x="7" y="0"/>
                </a:cxn>
                <a:cxn ang="0">
                  <a:pos x="5" y="0"/>
                </a:cxn>
                <a:cxn ang="0">
                  <a:pos x="4" y="0"/>
                </a:cxn>
                <a:cxn ang="0">
                  <a:pos x="3" y="0"/>
                </a:cxn>
                <a:cxn ang="0">
                  <a:pos x="2" y="0"/>
                </a:cxn>
                <a:cxn ang="0">
                  <a:pos x="1" y="0"/>
                </a:cxn>
                <a:cxn ang="0">
                  <a:pos x="0" y="0"/>
                </a:cxn>
              </a:cxnLst>
              <a:rect l="0" t="0" r="r" b="b"/>
              <a:pathLst>
                <a:path w="38" h="1">
                  <a:moveTo>
                    <a:pt x="37" y="0"/>
                  </a:moveTo>
                  <a:lnTo>
                    <a:pt x="35" y="0"/>
                  </a:lnTo>
                  <a:lnTo>
                    <a:pt x="33" y="0"/>
                  </a:lnTo>
                  <a:lnTo>
                    <a:pt x="32" y="0"/>
                  </a:lnTo>
                  <a:lnTo>
                    <a:pt x="31" y="0"/>
                  </a:lnTo>
                  <a:lnTo>
                    <a:pt x="30" y="0"/>
                  </a:lnTo>
                  <a:lnTo>
                    <a:pt x="29" y="0"/>
                  </a:lnTo>
                  <a:lnTo>
                    <a:pt x="28" y="0"/>
                  </a:lnTo>
                  <a:lnTo>
                    <a:pt x="27" y="0"/>
                  </a:lnTo>
                  <a:lnTo>
                    <a:pt x="25" y="0"/>
                  </a:lnTo>
                  <a:lnTo>
                    <a:pt x="24" y="0"/>
                  </a:lnTo>
                  <a:lnTo>
                    <a:pt x="23" y="0"/>
                  </a:lnTo>
                  <a:lnTo>
                    <a:pt x="22" y="0"/>
                  </a:lnTo>
                  <a:lnTo>
                    <a:pt x="21" y="0"/>
                  </a:lnTo>
                  <a:lnTo>
                    <a:pt x="19" y="0"/>
                  </a:lnTo>
                  <a:lnTo>
                    <a:pt x="18" y="0"/>
                  </a:lnTo>
                  <a:lnTo>
                    <a:pt x="17" y="0"/>
                  </a:lnTo>
                  <a:lnTo>
                    <a:pt x="16" y="0"/>
                  </a:lnTo>
                  <a:lnTo>
                    <a:pt x="15" y="0"/>
                  </a:lnTo>
                  <a:lnTo>
                    <a:pt x="14" y="0"/>
                  </a:lnTo>
                  <a:lnTo>
                    <a:pt x="13" y="0"/>
                  </a:lnTo>
                  <a:lnTo>
                    <a:pt x="11" y="0"/>
                  </a:lnTo>
                  <a:lnTo>
                    <a:pt x="10" y="0"/>
                  </a:lnTo>
                  <a:lnTo>
                    <a:pt x="9" y="0"/>
                  </a:lnTo>
                  <a:lnTo>
                    <a:pt x="8" y="0"/>
                  </a:lnTo>
                  <a:lnTo>
                    <a:pt x="7" y="0"/>
                  </a:lnTo>
                  <a:lnTo>
                    <a:pt x="5" y="0"/>
                  </a:lnTo>
                  <a:lnTo>
                    <a:pt x="4" y="0"/>
                  </a:lnTo>
                  <a:lnTo>
                    <a:pt x="3" y="0"/>
                  </a:lnTo>
                  <a:lnTo>
                    <a:pt x="2" y="0"/>
                  </a:lnTo>
                  <a:lnTo>
                    <a:pt x="1" y="0"/>
                  </a:lnTo>
                  <a:lnTo>
                    <a:pt x="0" y="0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7493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98" name="Line 98"/>
            <p:cNvSpPr>
              <a:spLocks noChangeShapeType="1"/>
            </p:cNvSpPr>
            <p:nvPr/>
          </p:nvSpPr>
          <p:spPr bwMode="auto">
            <a:xfrm flipH="1">
              <a:off x="4085" y="2322"/>
              <a:ext cx="18" cy="5"/>
            </a:xfrm>
            <a:prstGeom prst="line">
              <a:avLst/>
            </a:prstGeom>
            <a:noFill/>
            <a:ln w="7493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ZA"/>
            </a:p>
          </p:txBody>
        </p:sp>
        <p:sp>
          <p:nvSpPr>
            <p:cNvPr id="99" name="Line 99"/>
            <p:cNvSpPr>
              <a:spLocks noChangeShapeType="1"/>
            </p:cNvSpPr>
            <p:nvPr/>
          </p:nvSpPr>
          <p:spPr bwMode="auto">
            <a:xfrm>
              <a:off x="4094" y="2316"/>
              <a:ext cx="9" cy="22"/>
            </a:xfrm>
            <a:prstGeom prst="line">
              <a:avLst/>
            </a:prstGeom>
            <a:noFill/>
            <a:ln w="7493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ZA"/>
            </a:p>
          </p:txBody>
        </p:sp>
        <p:sp>
          <p:nvSpPr>
            <p:cNvPr id="100" name="Freeform 100"/>
            <p:cNvSpPr>
              <a:spLocks/>
            </p:cNvSpPr>
            <p:nvPr/>
          </p:nvSpPr>
          <p:spPr bwMode="auto">
            <a:xfrm>
              <a:off x="3794" y="3214"/>
              <a:ext cx="120" cy="171"/>
            </a:xfrm>
            <a:custGeom>
              <a:avLst/>
              <a:gdLst/>
              <a:ahLst/>
              <a:cxnLst>
                <a:cxn ang="0">
                  <a:pos x="95" y="0"/>
                </a:cxn>
                <a:cxn ang="0">
                  <a:pos x="78" y="7"/>
                </a:cxn>
                <a:cxn ang="0">
                  <a:pos x="62" y="20"/>
                </a:cxn>
                <a:cxn ang="0">
                  <a:pos x="62" y="20"/>
                </a:cxn>
                <a:cxn ang="0">
                  <a:pos x="46" y="40"/>
                </a:cxn>
                <a:cxn ang="0">
                  <a:pos x="44" y="64"/>
                </a:cxn>
                <a:cxn ang="0">
                  <a:pos x="36" y="90"/>
                </a:cxn>
                <a:cxn ang="0">
                  <a:pos x="22" y="127"/>
                </a:cxn>
                <a:cxn ang="0">
                  <a:pos x="11" y="150"/>
                </a:cxn>
                <a:cxn ang="0">
                  <a:pos x="0" y="170"/>
                </a:cxn>
                <a:cxn ang="0">
                  <a:pos x="14" y="170"/>
                </a:cxn>
                <a:cxn ang="0">
                  <a:pos x="38" y="164"/>
                </a:cxn>
                <a:cxn ang="0">
                  <a:pos x="57" y="150"/>
                </a:cxn>
                <a:cxn ang="0">
                  <a:pos x="68" y="140"/>
                </a:cxn>
                <a:cxn ang="0">
                  <a:pos x="90" y="114"/>
                </a:cxn>
                <a:cxn ang="0">
                  <a:pos x="106" y="80"/>
                </a:cxn>
                <a:cxn ang="0">
                  <a:pos x="114" y="50"/>
                </a:cxn>
                <a:cxn ang="0">
                  <a:pos x="119" y="20"/>
                </a:cxn>
                <a:cxn ang="0">
                  <a:pos x="119" y="7"/>
                </a:cxn>
                <a:cxn ang="0">
                  <a:pos x="111" y="3"/>
                </a:cxn>
                <a:cxn ang="0">
                  <a:pos x="100" y="0"/>
                </a:cxn>
                <a:cxn ang="0">
                  <a:pos x="98" y="0"/>
                </a:cxn>
                <a:cxn ang="0">
                  <a:pos x="95" y="0"/>
                </a:cxn>
              </a:cxnLst>
              <a:rect l="0" t="0" r="r" b="b"/>
              <a:pathLst>
                <a:path w="120" h="171">
                  <a:moveTo>
                    <a:pt x="95" y="0"/>
                  </a:moveTo>
                  <a:lnTo>
                    <a:pt x="78" y="7"/>
                  </a:lnTo>
                  <a:lnTo>
                    <a:pt x="62" y="20"/>
                  </a:lnTo>
                  <a:lnTo>
                    <a:pt x="62" y="20"/>
                  </a:lnTo>
                  <a:lnTo>
                    <a:pt x="46" y="40"/>
                  </a:lnTo>
                  <a:lnTo>
                    <a:pt x="44" y="64"/>
                  </a:lnTo>
                  <a:lnTo>
                    <a:pt x="36" y="90"/>
                  </a:lnTo>
                  <a:lnTo>
                    <a:pt x="22" y="127"/>
                  </a:lnTo>
                  <a:lnTo>
                    <a:pt x="11" y="150"/>
                  </a:lnTo>
                  <a:lnTo>
                    <a:pt x="0" y="170"/>
                  </a:lnTo>
                  <a:lnTo>
                    <a:pt x="14" y="170"/>
                  </a:lnTo>
                  <a:lnTo>
                    <a:pt x="38" y="164"/>
                  </a:lnTo>
                  <a:lnTo>
                    <a:pt x="57" y="150"/>
                  </a:lnTo>
                  <a:lnTo>
                    <a:pt x="68" y="140"/>
                  </a:lnTo>
                  <a:lnTo>
                    <a:pt x="90" y="114"/>
                  </a:lnTo>
                  <a:lnTo>
                    <a:pt x="106" y="80"/>
                  </a:lnTo>
                  <a:lnTo>
                    <a:pt x="114" y="50"/>
                  </a:lnTo>
                  <a:lnTo>
                    <a:pt x="119" y="20"/>
                  </a:lnTo>
                  <a:lnTo>
                    <a:pt x="119" y="7"/>
                  </a:lnTo>
                  <a:lnTo>
                    <a:pt x="111" y="3"/>
                  </a:lnTo>
                  <a:lnTo>
                    <a:pt x="100" y="0"/>
                  </a:lnTo>
                  <a:lnTo>
                    <a:pt x="98" y="0"/>
                  </a:lnTo>
                  <a:lnTo>
                    <a:pt x="95" y="0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01" name="Rectangle 101"/>
            <p:cNvSpPr>
              <a:spLocks noChangeArrowheads="1"/>
            </p:cNvSpPr>
            <p:nvPr/>
          </p:nvSpPr>
          <p:spPr bwMode="auto">
            <a:xfrm flipV="1">
              <a:off x="3566" y="2775"/>
              <a:ext cx="9" cy="1"/>
            </a:xfrm>
            <a:prstGeom prst="rect">
              <a:avLst/>
            </a:pr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ZA"/>
            </a:p>
          </p:txBody>
        </p:sp>
        <p:sp>
          <p:nvSpPr>
            <p:cNvPr id="102" name="Freeform 102"/>
            <p:cNvSpPr>
              <a:spLocks/>
            </p:cNvSpPr>
            <p:nvPr/>
          </p:nvSpPr>
          <p:spPr bwMode="auto">
            <a:xfrm>
              <a:off x="3562" y="2785"/>
              <a:ext cx="168" cy="79"/>
            </a:xfrm>
            <a:custGeom>
              <a:avLst/>
              <a:gdLst/>
              <a:ahLst/>
              <a:cxnLst>
                <a:cxn ang="0">
                  <a:pos x="23" y="0"/>
                </a:cxn>
                <a:cxn ang="0">
                  <a:pos x="5" y="3"/>
                </a:cxn>
                <a:cxn ang="0">
                  <a:pos x="0" y="19"/>
                </a:cxn>
                <a:cxn ang="0">
                  <a:pos x="11" y="35"/>
                </a:cxn>
                <a:cxn ang="0">
                  <a:pos x="28" y="47"/>
                </a:cxn>
                <a:cxn ang="0">
                  <a:pos x="49" y="47"/>
                </a:cxn>
                <a:cxn ang="0">
                  <a:pos x="69" y="56"/>
                </a:cxn>
                <a:cxn ang="0">
                  <a:pos x="95" y="59"/>
                </a:cxn>
                <a:cxn ang="0">
                  <a:pos x="121" y="69"/>
                </a:cxn>
                <a:cxn ang="0">
                  <a:pos x="132" y="72"/>
                </a:cxn>
                <a:cxn ang="0">
                  <a:pos x="162" y="78"/>
                </a:cxn>
                <a:cxn ang="0">
                  <a:pos x="167" y="75"/>
                </a:cxn>
                <a:cxn ang="0">
                  <a:pos x="164" y="63"/>
                </a:cxn>
                <a:cxn ang="0">
                  <a:pos x="118" y="50"/>
                </a:cxn>
                <a:cxn ang="0">
                  <a:pos x="72" y="22"/>
                </a:cxn>
                <a:cxn ang="0">
                  <a:pos x="52" y="16"/>
                </a:cxn>
                <a:cxn ang="0">
                  <a:pos x="28" y="6"/>
                </a:cxn>
                <a:cxn ang="0">
                  <a:pos x="28" y="6"/>
                </a:cxn>
                <a:cxn ang="0">
                  <a:pos x="23" y="0"/>
                </a:cxn>
              </a:cxnLst>
              <a:rect l="0" t="0" r="r" b="b"/>
              <a:pathLst>
                <a:path w="168" h="79">
                  <a:moveTo>
                    <a:pt x="23" y="0"/>
                  </a:moveTo>
                  <a:lnTo>
                    <a:pt x="5" y="3"/>
                  </a:lnTo>
                  <a:lnTo>
                    <a:pt x="0" y="19"/>
                  </a:lnTo>
                  <a:lnTo>
                    <a:pt x="11" y="35"/>
                  </a:lnTo>
                  <a:lnTo>
                    <a:pt x="28" y="47"/>
                  </a:lnTo>
                  <a:lnTo>
                    <a:pt x="49" y="47"/>
                  </a:lnTo>
                  <a:lnTo>
                    <a:pt x="69" y="56"/>
                  </a:lnTo>
                  <a:lnTo>
                    <a:pt x="95" y="59"/>
                  </a:lnTo>
                  <a:lnTo>
                    <a:pt x="121" y="69"/>
                  </a:lnTo>
                  <a:lnTo>
                    <a:pt x="132" y="72"/>
                  </a:lnTo>
                  <a:lnTo>
                    <a:pt x="162" y="78"/>
                  </a:lnTo>
                  <a:lnTo>
                    <a:pt x="167" y="75"/>
                  </a:lnTo>
                  <a:lnTo>
                    <a:pt x="164" y="63"/>
                  </a:lnTo>
                  <a:lnTo>
                    <a:pt x="118" y="50"/>
                  </a:lnTo>
                  <a:lnTo>
                    <a:pt x="72" y="22"/>
                  </a:lnTo>
                  <a:lnTo>
                    <a:pt x="52" y="16"/>
                  </a:lnTo>
                  <a:lnTo>
                    <a:pt x="28" y="6"/>
                  </a:lnTo>
                  <a:lnTo>
                    <a:pt x="28" y="6"/>
                  </a:lnTo>
                  <a:lnTo>
                    <a:pt x="23" y="0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03" name="Freeform 103"/>
            <p:cNvSpPr>
              <a:spLocks/>
            </p:cNvSpPr>
            <p:nvPr/>
          </p:nvSpPr>
          <p:spPr bwMode="auto">
            <a:xfrm>
              <a:off x="3558" y="2708"/>
              <a:ext cx="313" cy="98"/>
            </a:xfrm>
            <a:custGeom>
              <a:avLst/>
              <a:gdLst/>
              <a:ahLst/>
              <a:cxnLst>
                <a:cxn ang="0">
                  <a:pos x="51" y="2"/>
                </a:cxn>
                <a:cxn ang="0">
                  <a:pos x="30" y="0"/>
                </a:cxn>
                <a:cxn ang="0">
                  <a:pos x="13" y="1"/>
                </a:cxn>
                <a:cxn ang="0">
                  <a:pos x="0" y="11"/>
                </a:cxn>
                <a:cxn ang="0">
                  <a:pos x="0" y="13"/>
                </a:cxn>
                <a:cxn ang="0">
                  <a:pos x="17" y="22"/>
                </a:cxn>
                <a:cxn ang="0">
                  <a:pos x="37" y="31"/>
                </a:cxn>
                <a:cxn ang="0">
                  <a:pos x="55" y="37"/>
                </a:cxn>
                <a:cxn ang="0">
                  <a:pos x="78" y="42"/>
                </a:cxn>
                <a:cxn ang="0">
                  <a:pos x="87" y="47"/>
                </a:cxn>
                <a:cxn ang="0">
                  <a:pos x="107" y="54"/>
                </a:cxn>
                <a:cxn ang="0">
                  <a:pos x="110" y="56"/>
                </a:cxn>
                <a:cxn ang="0">
                  <a:pos x="150" y="74"/>
                </a:cxn>
                <a:cxn ang="0">
                  <a:pos x="168" y="80"/>
                </a:cxn>
                <a:cxn ang="0">
                  <a:pos x="180" y="84"/>
                </a:cxn>
                <a:cxn ang="0">
                  <a:pos x="198" y="85"/>
                </a:cxn>
                <a:cxn ang="0">
                  <a:pos x="206" y="86"/>
                </a:cxn>
                <a:cxn ang="0">
                  <a:pos x="232" y="93"/>
                </a:cxn>
                <a:cxn ang="0">
                  <a:pos x="247" y="95"/>
                </a:cxn>
                <a:cxn ang="0">
                  <a:pos x="271" y="97"/>
                </a:cxn>
                <a:cxn ang="0">
                  <a:pos x="286" y="92"/>
                </a:cxn>
                <a:cxn ang="0">
                  <a:pos x="296" y="88"/>
                </a:cxn>
                <a:cxn ang="0">
                  <a:pos x="311" y="80"/>
                </a:cxn>
                <a:cxn ang="0">
                  <a:pos x="312" y="74"/>
                </a:cxn>
                <a:cxn ang="0">
                  <a:pos x="297" y="72"/>
                </a:cxn>
                <a:cxn ang="0">
                  <a:pos x="258" y="69"/>
                </a:cxn>
                <a:cxn ang="0">
                  <a:pos x="232" y="57"/>
                </a:cxn>
                <a:cxn ang="0">
                  <a:pos x="215" y="53"/>
                </a:cxn>
                <a:cxn ang="0">
                  <a:pos x="180" y="45"/>
                </a:cxn>
                <a:cxn ang="0">
                  <a:pos x="150" y="40"/>
                </a:cxn>
                <a:cxn ang="0">
                  <a:pos x="109" y="26"/>
                </a:cxn>
                <a:cxn ang="0">
                  <a:pos x="92" y="20"/>
                </a:cxn>
                <a:cxn ang="0">
                  <a:pos x="72" y="11"/>
                </a:cxn>
                <a:cxn ang="0">
                  <a:pos x="36" y="3"/>
                </a:cxn>
                <a:cxn ang="0">
                  <a:pos x="25" y="0"/>
                </a:cxn>
                <a:cxn ang="0">
                  <a:pos x="12" y="6"/>
                </a:cxn>
                <a:cxn ang="0">
                  <a:pos x="9" y="8"/>
                </a:cxn>
                <a:cxn ang="0">
                  <a:pos x="9" y="10"/>
                </a:cxn>
                <a:cxn ang="0">
                  <a:pos x="51" y="2"/>
                </a:cxn>
              </a:cxnLst>
              <a:rect l="0" t="0" r="r" b="b"/>
              <a:pathLst>
                <a:path w="313" h="98">
                  <a:moveTo>
                    <a:pt x="51" y="2"/>
                  </a:moveTo>
                  <a:lnTo>
                    <a:pt x="30" y="0"/>
                  </a:lnTo>
                  <a:lnTo>
                    <a:pt x="13" y="1"/>
                  </a:lnTo>
                  <a:lnTo>
                    <a:pt x="0" y="11"/>
                  </a:lnTo>
                  <a:lnTo>
                    <a:pt x="0" y="13"/>
                  </a:lnTo>
                  <a:lnTo>
                    <a:pt x="17" y="22"/>
                  </a:lnTo>
                  <a:lnTo>
                    <a:pt x="37" y="31"/>
                  </a:lnTo>
                  <a:lnTo>
                    <a:pt x="55" y="37"/>
                  </a:lnTo>
                  <a:lnTo>
                    <a:pt x="78" y="42"/>
                  </a:lnTo>
                  <a:lnTo>
                    <a:pt x="87" y="47"/>
                  </a:lnTo>
                  <a:lnTo>
                    <a:pt x="107" y="54"/>
                  </a:lnTo>
                  <a:lnTo>
                    <a:pt x="110" y="56"/>
                  </a:lnTo>
                  <a:lnTo>
                    <a:pt x="150" y="74"/>
                  </a:lnTo>
                  <a:lnTo>
                    <a:pt x="168" y="80"/>
                  </a:lnTo>
                  <a:lnTo>
                    <a:pt x="180" y="84"/>
                  </a:lnTo>
                  <a:lnTo>
                    <a:pt x="198" y="85"/>
                  </a:lnTo>
                  <a:lnTo>
                    <a:pt x="206" y="86"/>
                  </a:lnTo>
                  <a:lnTo>
                    <a:pt x="232" y="93"/>
                  </a:lnTo>
                  <a:lnTo>
                    <a:pt x="247" y="95"/>
                  </a:lnTo>
                  <a:lnTo>
                    <a:pt x="271" y="97"/>
                  </a:lnTo>
                  <a:lnTo>
                    <a:pt x="286" y="92"/>
                  </a:lnTo>
                  <a:lnTo>
                    <a:pt x="296" y="88"/>
                  </a:lnTo>
                  <a:lnTo>
                    <a:pt x="311" y="80"/>
                  </a:lnTo>
                  <a:lnTo>
                    <a:pt x="312" y="74"/>
                  </a:lnTo>
                  <a:lnTo>
                    <a:pt x="297" y="72"/>
                  </a:lnTo>
                  <a:lnTo>
                    <a:pt x="258" y="69"/>
                  </a:lnTo>
                  <a:lnTo>
                    <a:pt x="232" y="57"/>
                  </a:lnTo>
                  <a:lnTo>
                    <a:pt x="215" y="53"/>
                  </a:lnTo>
                  <a:lnTo>
                    <a:pt x="180" y="45"/>
                  </a:lnTo>
                  <a:lnTo>
                    <a:pt x="150" y="40"/>
                  </a:lnTo>
                  <a:lnTo>
                    <a:pt x="109" y="26"/>
                  </a:lnTo>
                  <a:lnTo>
                    <a:pt x="92" y="20"/>
                  </a:lnTo>
                  <a:lnTo>
                    <a:pt x="72" y="11"/>
                  </a:lnTo>
                  <a:lnTo>
                    <a:pt x="36" y="3"/>
                  </a:lnTo>
                  <a:lnTo>
                    <a:pt x="25" y="0"/>
                  </a:lnTo>
                  <a:lnTo>
                    <a:pt x="12" y="6"/>
                  </a:lnTo>
                  <a:lnTo>
                    <a:pt x="9" y="8"/>
                  </a:lnTo>
                  <a:lnTo>
                    <a:pt x="9" y="10"/>
                  </a:lnTo>
                  <a:lnTo>
                    <a:pt x="51" y="2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04" name="Freeform 104"/>
            <p:cNvSpPr>
              <a:spLocks/>
            </p:cNvSpPr>
            <p:nvPr/>
          </p:nvSpPr>
          <p:spPr bwMode="auto">
            <a:xfrm>
              <a:off x="3087" y="2696"/>
              <a:ext cx="756" cy="633"/>
            </a:xfrm>
            <a:custGeom>
              <a:avLst/>
              <a:gdLst/>
              <a:ahLst/>
              <a:cxnLst>
                <a:cxn ang="0">
                  <a:pos x="187" y="7"/>
                </a:cxn>
                <a:cxn ang="0">
                  <a:pos x="163" y="7"/>
                </a:cxn>
                <a:cxn ang="0">
                  <a:pos x="143" y="17"/>
                </a:cxn>
                <a:cxn ang="0">
                  <a:pos x="125" y="28"/>
                </a:cxn>
                <a:cxn ang="0">
                  <a:pos x="93" y="46"/>
                </a:cxn>
                <a:cxn ang="0">
                  <a:pos x="61" y="67"/>
                </a:cxn>
                <a:cxn ang="0">
                  <a:pos x="29" y="88"/>
                </a:cxn>
                <a:cxn ang="0">
                  <a:pos x="0" y="109"/>
                </a:cxn>
                <a:cxn ang="0">
                  <a:pos x="15" y="127"/>
                </a:cxn>
                <a:cxn ang="0">
                  <a:pos x="29" y="159"/>
                </a:cxn>
                <a:cxn ang="0">
                  <a:pos x="38" y="197"/>
                </a:cxn>
                <a:cxn ang="0">
                  <a:pos x="50" y="215"/>
                </a:cxn>
                <a:cxn ang="0">
                  <a:pos x="73" y="222"/>
                </a:cxn>
                <a:cxn ang="0">
                  <a:pos x="93" y="229"/>
                </a:cxn>
                <a:cxn ang="0">
                  <a:pos x="125" y="250"/>
                </a:cxn>
                <a:cxn ang="0">
                  <a:pos x="152" y="254"/>
                </a:cxn>
                <a:cxn ang="0">
                  <a:pos x="172" y="254"/>
                </a:cxn>
                <a:cxn ang="0">
                  <a:pos x="216" y="264"/>
                </a:cxn>
                <a:cxn ang="0">
                  <a:pos x="257" y="271"/>
                </a:cxn>
                <a:cxn ang="0">
                  <a:pos x="283" y="271"/>
                </a:cxn>
                <a:cxn ang="0">
                  <a:pos x="330" y="286"/>
                </a:cxn>
                <a:cxn ang="0">
                  <a:pos x="370" y="303"/>
                </a:cxn>
                <a:cxn ang="0">
                  <a:pos x="397" y="328"/>
                </a:cxn>
                <a:cxn ang="0">
                  <a:pos x="420" y="356"/>
                </a:cxn>
                <a:cxn ang="0">
                  <a:pos x="457" y="395"/>
                </a:cxn>
                <a:cxn ang="0">
                  <a:pos x="621" y="536"/>
                </a:cxn>
                <a:cxn ang="0">
                  <a:pos x="650" y="568"/>
                </a:cxn>
                <a:cxn ang="0">
                  <a:pos x="679" y="614"/>
                </a:cxn>
                <a:cxn ang="0">
                  <a:pos x="693" y="632"/>
                </a:cxn>
                <a:cxn ang="0">
                  <a:pos x="702" y="585"/>
                </a:cxn>
                <a:cxn ang="0">
                  <a:pos x="702" y="561"/>
                </a:cxn>
                <a:cxn ang="0">
                  <a:pos x="714" y="518"/>
                </a:cxn>
                <a:cxn ang="0">
                  <a:pos x="735" y="497"/>
                </a:cxn>
                <a:cxn ang="0">
                  <a:pos x="743" y="490"/>
                </a:cxn>
                <a:cxn ang="0">
                  <a:pos x="752" y="487"/>
                </a:cxn>
                <a:cxn ang="0">
                  <a:pos x="755" y="472"/>
                </a:cxn>
                <a:cxn ang="0">
                  <a:pos x="720" y="452"/>
                </a:cxn>
                <a:cxn ang="0">
                  <a:pos x="679" y="420"/>
                </a:cxn>
                <a:cxn ang="0">
                  <a:pos x="647" y="370"/>
                </a:cxn>
                <a:cxn ang="0">
                  <a:pos x="627" y="342"/>
                </a:cxn>
                <a:cxn ang="0">
                  <a:pos x="615" y="321"/>
                </a:cxn>
                <a:cxn ang="0">
                  <a:pos x="601" y="303"/>
                </a:cxn>
                <a:cxn ang="0">
                  <a:pos x="580" y="278"/>
                </a:cxn>
                <a:cxn ang="0">
                  <a:pos x="551" y="229"/>
                </a:cxn>
                <a:cxn ang="0">
                  <a:pos x="548" y="215"/>
                </a:cxn>
                <a:cxn ang="0">
                  <a:pos x="539" y="201"/>
                </a:cxn>
                <a:cxn ang="0">
                  <a:pos x="522" y="201"/>
                </a:cxn>
                <a:cxn ang="0">
                  <a:pos x="463" y="176"/>
                </a:cxn>
                <a:cxn ang="0">
                  <a:pos x="428" y="102"/>
                </a:cxn>
                <a:cxn ang="0">
                  <a:pos x="420" y="74"/>
                </a:cxn>
                <a:cxn ang="0">
                  <a:pos x="405" y="67"/>
                </a:cxn>
                <a:cxn ang="0">
                  <a:pos x="370" y="52"/>
                </a:cxn>
                <a:cxn ang="0">
                  <a:pos x="335" y="49"/>
                </a:cxn>
                <a:cxn ang="0">
                  <a:pos x="303" y="38"/>
                </a:cxn>
                <a:cxn ang="0">
                  <a:pos x="269" y="28"/>
                </a:cxn>
                <a:cxn ang="0">
                  <a:pos x="233" y="14"/>
                </a:cxn>
                <a:cxn ang="0">
                  <a:pos x="219" y="0"/>
                </a:cxn>
                <a:cxn ang="0">
                  <a:pos x="210" y="7"/>
                </a:cxn>
                <a:cxn ang="0">
                  <a:pos x="187" y="7"/>
                </a:cxn>
              </a:cxnLst>
              <a:rect l="0" t="0" r="r" b="b"/>
              <a:pathLst>
                <a:path w="756" h="633">
                  <a:moveTo>
                    <a:pt x="187" y="7"/>
                  </a:moveTo>
                  <a:lnTo>
                    <a:pt x="163" y="7"/>
                  </a:lnTo>
                  <a:lnTo>
                    <a:pt x="143" y="17"/>
                  </a:lnTo>
                  <a:lnTo>
                    <a:pt x="125" y="28"/>
                  </a:lnTo>
                  <a:lnTo>
                    <a:pt x="93" y="46"/>
                  </a:lnTo>
                  <a:lnTo>
                    <a:pt x="61" y="67"/>
                  </a:lnTo>
                  <a:lnTo>
                    <a:pt x="29" y="88"/>
                  </a:lnTo>
                  <a:lnTo>
                    <a:pt x="0" y="109"/>
                  </a:lnTo>
                  <a:lnTo>
                    <a:pt x="15" y="127"/>
                  </a:lnTo>
                  <a:lnTo>
                    <a:pt x="29" y="159"/>
                  </a:lnTo>
                  <a:lnTo>
                    <a:pt x="38" y="197"/>
                  </a:lnTo>
                  <a:lnTo>
                    <a:pt x="50" y="215"/>
                  </a:lnTo>
                  <a:lnTo>
                    <a:pt x="73" y="222"/>
                  </a:lnTo>
                  <a:lnTo>
                    <a:pt x="93" y="229"/>
                  </a:lnTo>
                  <a:lnTo>
                    <a:pt x="125" y="250"/>
                  </a:lnTo>
                  <a:lnTo>
                    <a:pt x="152" y="254"/>
                  </a:lnTo>
                  <a:lnTo>
                    <a:pt x="172" y="254"/>
                  </a:lnTo>
                  <a:lnTo>
                    <a:pt x="216" y="264"/>
                  </a:lnTo>
                  <a:lnTo>
                    <a:pt x="257" y="271"/>
                  </a:lnTo>
                  <a:lnTo>
                    <a:pt x="283" y="271"/>
                  </a:lnTo>
                  <a:lnTo>
                    <a:pt x="330" y="286"/>
                  </a:lnTo>
                  <a:lnTo>
                    <a:pt x="370" y="303"/>
                  </a:lnTo>
                  <a:lnTo>
                    <a:pt x="397" y="328"/>
                  </a:lnTo>
                  <a:lnTo>
                    <a:pt x="420" y="356"/>
                  </a:lnTo>
                  <a:lnTo>
                    <a:pt x="457" y="395"/>
                  </a:lnTo>
                  <a:lnTo>
                    <a:pt x="621" y="536"/>
                  </a:lnTo>
                  <a:lnTo>
                    <a:pt x="650" y="568"/>
                  </a:lnTo>
                  <a:lnTo>
                    <a:pt x="679" y="614"/>
                  </a:lnTo>
                  <a:lnTo>
                    <a:pt x="693" y="632"/>
                  </a:lnTo>
                  <a:lnTo>
                    <a:pt x="702" y="585"/>
                  </a:lnTo>
                  <a:lnTo>
                    <a:pt x="702" y="561"/>
                  </a:lnTo>
                  <a:lnTo>
                    <a:pt x="714" y="518"/>
                  </a:lnTo>
                  <a:lnTo>
                    <a:pt x="735" y="497"/>
                  </a:lnTo>
                  <a:lnTo>
                    <a:pt x="743" y="490"/>
                  </a:lnTo>
                  <a:lnTo>
                    <a:pt x="752" y="487"/>
                  </a:lnTo>
                  <a:lnTo>
                    <a:pt x="755" y="472"/>
                  </a:lnTo>
                  <a:lnTo>
                    <a:pt x="720" y="452"/>
                  </a:lnTo>
                  <a:lnTo>
                    <a:pt x="679" y="420"/>
                  </a:lnTo>
                  <a:lnTo>
                    <a:pt x="647" y="370"/>
                  </a:lnTo>
                  <a:lnTo>
                    <a:pt x="627" y="342"/>
                  </a:lnTo>
                  <a:lnTo>
                    <a:pt x="615" y="321"/>
                  </a:lnTo>
                  <a:lnTo>
                    <a:pt x="601" y="303"/>
                  </a:lnTo>
                  <a:lnTo>
                    <a:pt x="580" y="278"/>
                  </a:lnTo>
                  <a:lnTo>
                    <a:pt x="551" y="229"/>
                  </a:lnTo>
                  <a:lnTo>
                    <a:pt x="548" y="215"/>
                  </a:lnTo>
                  <a:lnTo>
                    <a:pt x="539" y="201"/>
                  </a:lnTo>
                  <a:lnTo>
                    <a:pt x="522" y="201"/>
                  </a:lnTo>
                  <a:lnTo>
                    <a:pt x="463" y="176"/>
                  </a:lnTo>
                  <a:lnTo>
                    <a:pt x="428" y="102"/>
                  </a:lnTo>
                  <a:lnTo>
                    <a:pt x="420" y="74"/>
                  </a:lnTo>
                  <a:lnTo>
                    <a:pt x="405" y="67"/>
                  </a:lnTo>
                  <a:lnTo>
                    <a:pt x="370" y="52"/>
                  </a:lnTo>
                  <a:lnTo>
                    <a:pt x="335" y="49"/>
                  </a:lnTo>
                  <a:lnTo>
                    <a:pt x="303" y="38"/>
                  </a:lnTo>
                  <a:lnTo>
                    <a:pt x="269" y="28"/>
                  </a:lnTo>
                  <a:lnTo>
                    <a:pt x="233" y="14"/>
                  </a:lnTo>
                  <a:lnTo>
                    <a:pt x="219" y="0"/>
                  </a:lnTo>
                  <a:lnTo>
                    <a:pt x="210" y="7"/>
                  </a:lnTo>
                  <a:lnTo>
                    <a:pt x="187" y="7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05" name="Freeform 105"/>
            <p:cNvSpPr>
              <a:spLocks/>
            </p:cNvSpPr>
            <p:nvPr/>
          </p:nvSpPr>
          <p:spPr bwMode="auto">
            <a:xfrm>
              <a:off x="3310" y="2641"/>
              <a:ext cx="73" cy="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8" y="15"/>
                </a:cxn>
                <a:cxn ang="0">
                  <a:pos x="72" y="19"/>
                </a:cxn>
                <a:cxn ang="0">
                  <a:pos x="72" y="19"/>
                </a:cxn>
                <a:cxn ang="0">
                  <a:pos x="0" y="0"/>
                </a:cxn>
              </a:cxnLst>
              <a:rect l="0" t="0" r="r" b="b"/>
              <a:pathLst>
                <a:path w="73" h="20">
                  <a:moveTo>
                    <a:pt x="0" y="0"/>
                  </a:moveTo>
                  <a:lnTo>
                    <a:pt x="48" y="15"/>
                  </a:lnTo>
                  <a:lnTo>
                    <a:pt x="72" y="19"/>
                  </a:lnTo>
                  <a:lnTo>
                    <a:pt x="72" y="19"/>
                  </a:lnTo>
                  <a:lnTo>
                    <a:pt x="0" y="0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06" name="Freeform 106"/>
            <p:cNvSpPr>
              <a:spLocks/>
            </p:cNvSpPr>
            <p:nvPr/>
          </p:nvSpPr>
          <p:spPr bwMode="auto">
            <a:xfrm>
              <a:off x="3298" y="2583"/>
              <a:ext cx="233" cy="103"/>
            </a:xfrm>
            <a:custGeom>
              <a:avLst/>
              <a:gdLst/>
              <a:ahLst/>
              <a:cxnLst>
                <a:cxn ang="0">
                  <a:pos x="74" y="0"/>
                </a:cxn>
                <a:cxn ang="0">
                  <a:pos x="60" y="0"/>
                </a:cxn>
                <a:cxn ang="0">
                  <a:pos x="42" y="0"/>
                </a:cxn>
                <a:cxn ang="0">
                  <a:pos x="24" y="4"/>
                </a:cxn>
                <a:cxn ang="0">
                  <a:pos x="12" y="7"/>
                </a:cxn>
                <a:cxn ang="0">
                  <a:pos x="0" y="18"/>
                </a:cxn>
                <a:cxn ang="0">
                  <a:pos x="60" y="18"/>
                </a:cxn>
                <a:cxn ang="0">
                  <a:pos x="101" y="40"/>
                </a:cxn>
                <a:cxn ang="0">
                  <a:pos x="149" y="58"/>
                </a:cxn>
                <a:cxn ang="0">
                  <a:pos x="187" y="77"/>
                </a:cxn>
                <a:cxn ang="0">
                  <a:pos x="211" y="91"/>
                </a:cxn>
                <a:cxn ang="0">
                  <a:pos x="232" y="102"/>
                </a:cxn>
                <a:cxn ang="0">
                  <a:pos x="232" y="84"/>
                </a:cxn>
                <a:cxn ang="0">
                  <a:pos x="217" y="62"/>
                </a:cxn>
                <a:cxn ang="0">
                  <a:pos x="187" y="47"/>
                </a:cxn>
                <a:cxn ang="0">
                  <a:pos x="170" y="40"/>
                </a:cxn>
                <a:cxn ang="0">
                  <a:pos x="170" y="40"/>
                </a:cxn>
                <a:cxn ang="0">
                  <a:pos x="74" y="0"/>
                </a:cxn>
              </a:cxnLst>
              <a:rect l="0" t="0" r="r" b="b"/>
              <a:pathLst>
                <a:path w="233" h="103">
                  <a:moveTo>
                    <a:pt x="74" y="0"/>
                  </a:moveTo>
                  <a:lnTo>
                    <a:pt x="60" y="0"/>
                  </a:lnTo>
                  <a:lnTo>
                    <a:pt x="42" y="0"/>
                  </a:lnTo>
                  <a:lnTo>
                    <a:pt x="24" y="4"/>
                  </a:lnTo>
                  <a:lnTo>
                    <a:pt x="12" y="7"/>
                  </a:lnTo>
                  <a:lnTo>
                    <a:pt x="0" y="18"/>
                  </a:lnTo>
                  <a:lnTo>
                    <a:pt x="60" y="18"/>
                  </a:lnTo>
                  <a:lnTo>
                    <a:pt x="101" y="40"/>
                  </a:lnTo>
                  <a:lnTo>
                    <a:pt x="149" y="58"/>
                  </a:lnTo>
                  <a:lnTo>
                    <a:pt x="187" y="77"/>
                  </a:lnTo>
                  <a:lnTo>
                    <a:pt x="211" y="91"/>
                  </a:lnTo>
                  <a:lnTo>
                    <a:pt x="232" y="102"/>
                  </a:lnTo>
                  <a:lnTo>
                    <a:pt x="232" y="84"/>
                  </a:lnTo>
                  <a:lnTo>
                    <a:pt x="217" y="62"/>
                  </a:lnTo>
                  <a:lnTo>
                    <a:pt x="187" y="47"/>
                  </a:lnTo>
                  <a:lnTo>
                    <a:pt x="170" y="40"/>
                  </a:lnTo>
                  <a:lnTo>
                    <a:pt x="170" y="40"/>
                  </a:lnTo>
                  <a:lnTo>
                    <a:pt x="74" y="0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07" name="Freeform 107"/>
            <p:cNvSpPr>
              <a:spLocks/>
            </p:cNvSpPr>
            <p:nvPr/>
          </p:nvSpPr>
          <p:spPr bwMode="auto">
            <a:xfrm>
              <a:off x="3352" y="2514"/>
              <a:ext cx="224" cy="125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12" y="14"/>
                </a:cxn>
                <a:cxn ang="0">
                  <a:pos x="0" y="22"/>
                </a:cxn>
                <a:cxn ang="0">
                  <a:pos x="36" y="25"/>
                </a:cxn>
                <a:cxn ang="0">
                  <a:pos x="77" y="32"/>
                </a:cxn>
                <a:cxn ang="0">
                  <a:pos x="118" y="51"/>
                </a:cxn>
                <a:cxn ang="0">
                  <a:pos x="166" y="84"/>
                </a:cxn>
                <a:cxn ang="0">
                  <a:pos x="187" y="94"/>
                </a:cxn>
                <a:cxn ang="0">
                  <a:pos x="213" y="124"/>
                </a:cxn>
                <a:cxn ang="0">
                  <a:pos x="223" y="94"/>
                </a:cxn>
                <a:cxn ang="0">
                  <a:pos x="175" y="58"/>
                </a:cxn>
                <a:cxn ang="0">
                  <a:pos x="148" y="44"/>
                </a:cxn>
                <a:cxn ang="0">
                  <a:pos x="118" y="29"/>
                </a:cxn>
                <a:cxn ang="0">
                  <a:pos x="92" y="22"/>
                </a:cxn>
                <a:cxn ang="0">
                  <a:pos x="89" y="22"/>
                </a:cxn>
                <a:cxn ang="0">
                  <a:pos x="24" y="0"/>
                </a:cxn>
              </a:cxnLst>
              <a:rect l="0" t="0" r="r" b="b"/>
              <a:pathLst>
                <a:path w="224" h="125">
                  <a:moveTo>
                    <a:pt x="24" y="0"/>
                  </a:moveTo>
                  <a:lnTo>
                    <a:pt x="12" y="14"/>
                  </a:lnTo>
                  <a:lnTo>
                    <a:pt x="0" y="22"/>
                  </a:lnTo>
                  <a:lnTo>
                    <a:pt x="36" y="25"/>
                  </a:lnTo>
                  <a:lnTo>
                    <a:pt x="77" y="32"/>
                  </a:lnTo>
                  <a:lnTo>
                    <a:pt x="118" y="51"/>
                  </a:lnTo>
                  <a:lnTo>
                    <a:pt x="166" y="84"/>
                  </a:lnTo>
                  <a:lnTo>
                    <a:pt x="187" y="94"/>
                  </a:lnTo>
                  <a:lnTo>
                    <a:pt x="213" y="124"/>
                  </a:lnTo>
                  <a:lnTo>
                    <a:pt x="223" y="94"/>
                  </a:lnTo>
                  <a:lnTo>
                    <a:pt x="175" y="58"/>
                  </a:lnTo>
                  <a:lnTo>
                    <a:pt x="148" y="44"/>
                  </a:lnTo>
                  <a:lnTo>
                    <a:pt x="118" y="29"/>
                  </a:lnTo>
                  <a:lnTo>
                    <a:pt x="92" y="22"/>
                  </a:lnTo>
                  <a:lnTo>
                    <a:pt x="89" y="22"/>
                  </a:lnTo>
                  <a:lnTo>
                    <a:pt x="24" y="0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08" name="Freeform 108"/>
            <p:cNvSpPr>
              <a:spLocks/>
            </p:cNvSpPr>
            <p:nvPr/>
          </p:nvSpPr>
          <p:spPr bwMode="auto">
            <a:xfrm>
              <a:off x="3438" y="2477"/>
              <a:ext cx="200" cy="100"/>
            </a:xfrm>
            <a:custGeom>
              <a:avLst/>
              <a:gdLst/>
              <a:ahLst/>
              <a:cxnLst>
                <a:cxn ang="0">
                  <a:pos x="83" y="8"/>
                </a:cxn>
                <a:cxn ang="0">
                  <a:pos x="50" y="0"/>
                </a:cxn>
                <a:cxn ang="0">
                  <a:pos x="0" y="0"/>
                </a:cxn>
                <a:cxn ang="0">
                  <a:pos x="18" y="11"/>
                </a:cxn>
                <a:cxn ang="0">
                  <a:pos x="41" y="15"/>
                </a:cxn>
                <a:cxn ang="0">
                  <a:pos x="65" y="29"/>
                </a:cxn>
                <a:cxn ang="0">
                  <a:pos x="89" y="37"/>
                </a:cxn>
                <a:cxn ang="0">
                  <a:pos x="130" y="59"/>
                </a:cxn>
                <a:cxn ang="0">
                  <a:pos x="148" y="77"/>
                </a:cxn>
                <a:cxn ang="0">
                  <a:pos x="163" y="88"/>
                </a:cxn>
                <a:cxn ang="0">
                  <a:pos x="166" y="99"/>
                </a:cxn>
                <a:cxn ang="0">
                  <a:pos x="175" y="92"/>
                </a:cxn>
                <a:cxn ang="0">
                  <a:pos x="199" y="62"/>
                </a:cxn>
                <a:cxn ang="0">
                  <a:pos x="199" y="59"/>
                </a:cxn>
                <a:cxn ang="0">
                  <a:pos x="83" y="8"/>
                </a:cxn>
              </a:cxnLst>
              <a:rect l="0" t="0" r="r" b="b"/>
              <a:pathLst>
                <a:path w="200" h="100">
                  <a:moveTo>
                    <a:pt x="83" y="8"/>
                  </a:moveTo>
                  <a:lnTo>
                    <a:pt x="50" y="0"/>
                  </a:lnTo>
                  <a:lnTo>
                    <a:pt x="0" y="0"/>
                  </a:lnTo>
                  <a:lnTo>
                    <a:pt x="18" y="11"/>
                  </a:lnTo>
                  <a:lnTo>
                    <a:pt x="41" y="15"/>
                  </a:lnTo>
                  <a:lnTo>
                    <a:pt x="65" y="29"/>
                  </a:lnTo>
                  <a:lnTo>
                    <a:pt x="89" y="37"/>
                  </a:lnTo>
                  <a:lnTo>
                    <a:pt x="130" y="59"/>
                  </a:lnTo>
                  <a:lnTo>
                    <a:pt x="148" y="77"/>
                  </a:lnTo>
                  <a:lnTo>
                    <a:pt x="163" y="88"/>
                  </a:lnTo>
                  <a:lnTo>
                    <a:pt x="166" y="99"/>
                  </a:lnTo>
                  <a:lnTo>
                    <a:pt x="175" y="92"/>
                  </a:lnTo>
                  <a:lnTo>
                    <a:pt x="199" y="62"/>
                  </a:lnTo>
                  <a:lnTo>
                    <a:pt x="199" y="59"/>
                  </a:lnTo>
                  <a:lnTo>
                    <a:pt x="83" y="8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09" name="Freeform 109"/>
            <p:cNvSpPr>
              <a:spLocks/>
            </p:cNvSpPr>
            <p:nvPr/>
          </p:nvSpPr>
          <p:spPr bwMode="auto">
            <a:xfrm>
              <a:off x="3550" y="2448"/>
              <a:ext cx="141" cy="56"/>
            </a:xfrm>
            <a:custGeom>
              <a:avLst/>
              <a:gdLst/>
              <a:ahLst/>
              <a:cxnLst>
                <a:cxn ang="0">
                  <a:pos x="114" y="0"/>
                </a:cxn>
                <a:cxn ang="0">
                  <a:pos x="84" y="8"/>
                </a:cxn>
                <a:cxn ang="0">
                  <a:pos x="15" y="8"/>
                </a:cxn>
                <a:cxn ang="0">
                  <a:pos x="0" y="8"/>
                </a:cxn>
                <a:cxn ang="0">
                  <a:pos x="36" y="15"/>
                </a:cxn>
                <a:cxn ang="0">
                  <a:pos x="75" y="33"/>
                </a:cxn>
                <a:cxn ang="0">
                  <a:pos x="108" y="44"/>
                </a:cxn>
                <a:cxn ang="0">
                  <a:pos x="132" y="51"/>
                </a:cxn>
                <a:cxn ang="0">
                  <a:pos x="140" y="55"/>
                </a:cxn>
                <a:cxn ang="0">
                  <a:pos x="140" y="55"/>
                </a:cxn>
                <a:cxn ang="0">
                  <a:pos x="114" y="0"/>
                </a:cxn>
              </a:cxnLst>
              <a:rect l="0" t="0" r="r" b="b"/>
              <a:pathLst>
                <a:path w="141" h="56">
                  <a:moveTo>
                    <a:pt x="114" y="0"/>
                  </a:moveTo>
                  <a:lnTo>
                    <a:pt x="84" y="8"/>
                  </a:lnTo>
                  <a:lnTo>
                    <a:pt x="15" y="8"/>
                  </a:lnTo>
                  <a:lnTo>
                    <a:pt x="0" y="8"/>
                  </a:lnTo>
                  <a:lnTo>
                    <a:pt x="36" y="15"/>
                  </a:lnTo>
                  <a:lnTo>
                    <a:pt x="75" y="33"/>
                  </a:lnTo>
                  <a:lnTo>
                    <a:pt x="108" y="44"/>
                  </a:lnTo>
                  <a:lnTo>
                    <a:pt x="132" y="51"/>
                  </a:lnTo>
                  <a:lnTo>
                    <a:pt x="140" y="55"/>
                  </a:lnTo>
                  <a:lnTo>
                    <a:pt x="140" y="55"/>
                  </a:lnTo>
                  <a:lnTo>
                    <a:pt x="114" y="0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10" name="Freeform 110"/>
            <p:cNvSpPr>
              <a:spLocks/>
            </p:cNvSpPr>
            <p:nvPr/>
          </p:nvSpPr>
          <p:spPr bwMode="auto">
            <a:xfrm>
              <a:off x="3607" y="2664"/>
              <a:ext cx="328" cy="77"/>
            </a:xfrm>
            <a:custGeom>
              <a:avLst/>
              <a:gdLst/>
              <a:ahLst/>
              <a:cxnLst>
                <a:cxn ang="0">
                  <a:pos x="77" y="9"/>
                </a:cxn>
                <a:cxn ang="0">
                  <a:pos x="15" y="0"/>
                </a:cxn>
                <a:cxn ang="0">
                  <a:pos x="3" y="0"/>
                </a:cxn>
                <a:cxn ang="0">
                  <a:pos x="0" y="6"/>
                </a:cxn>
                <a:cxn ang="0">
                  <a:pos x="77" y="26"/>
                </a:cxn>
                <a:cxn ang="0">
                  <a:pos x="134" y="46"/>
                </a:cxn>
                <a:cxn ang="0">
                  <a:pos x="172" y="56"/>
                </a:cxn>
                <a:cxn ang="0">
                  <a:pos x="199" y="62"/>
                </a:cxn>
                <a:cxn ang="0">
                  <a:pos x="256" y="72"/>
                </a:cxn>
                <a:cxn ang="0">
                  <a:pos x="297" y="76"/>
                </a:cxn>
                <a:cxn ang="0">
                  <a:pos x="327" y="66"/>
                </a:cxn>
                <a:cxn ang="0">
                  <a:pos x="77" y="9"/>
                </a:cxn>
              </a:cxnLst>
              <a:rect l="0" t="0" r="r" b="b"/>
              <a:pathLst>
                <a:path w="328" h="77">
                  <a:moveTo>
                    <a:pt x="77" y="9"/>
                  </a:moveTo>
                  <a:lnTo>
                    <a:pt x="15" y="0"/>
                  </a:lnTo>
                  <a:lnTo>
                    <a:pt x="3" y="0"/>
                  </a:lnTo>
                  <a:lnTo>
                    <a:pt x="0" y="6"/>
                  </a:lnTo>
                  <a:lnTo>
                    <a:pt x="77" y="26"/>
                  </a:lnTo>
                  <a:lnTo>
                    <a:pt x="134" y="46"/>
                  </a:lnTo>
                  <a:lnTo>
                    <a:pt x="172" y="56"/>
                  </a:lnTo>
                  <a:lnTo>
                    <a:pt x="199" y="62"/>
                  </a:lnTo>
                  <a:lnTo>
                    <a:pt x="256" y="72"/>
                  </a:lnTo>
                  <a:lnTo>
                    <a:pt x="297" y="76"/>
                  </a:lnTo>
                  <a:lnTo>
                    <a:pt x="327" y="66"/>
                  </a:lnTo>
                  <a:lnTo>
                    <a:pt x="77" y="9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11" name="Freeform 111"/>
            <p:cNvSpPr>
              <a:spLocks/>
            </p:cNvSpPr>
            <p:nvPr/>
          </p:nvSpPr>
          <p:spPr bwMode="auto">
            <a:xfrm>
              <a:off x="3640" y="2615"/>
              <a:ext cx="375" cy="56"/>
            </a:xfrm>
            <a:custGeom>
              <a:avLst/>
              <a:gdLst/>
              <a:ahLst/>
              <a:cxnLst>
                <a:cxn ang="0">
                  <a:pos x="112" y="13"/>
                </a:cxn>
                <a:cxn ang="0">
                  <a:pos x="18" y="0"/>
                </a:cxn>
                <a:cxn ang="0">
                  <a:pos x="3" y="0"/>
                </a:cxn>
                <a:cxn ang="0">
                  <a:pos x="0" y="13"/>
                </a:cxn>
                <a:cxn ang="0">
                  <a:pos x="103" y="26"/>
                </a:cxn>
                <a:cxn ang="0">
                  <a:pos x="174" y="39"/>
                </a:cxn>
                <a:cxn ang="0">
                  <a:pos x="230" y="47"/>
                </a:cxn>
                <a:cxn ang="0">
                  <a:pos x="268" y="55"/>
                </a:cxn>
                <a:cxn ang="0">
                  <a:pos x="304" y="55"/>
                </a:cxn>
                <a:cxn ang="0">
                  <a:pos x="350" y="44"/>
                </a:cxn>
                <a:cxn ang="0">
                  <a:pos x="374" y="31"/>
                </a:cxn>
                <a:cxn ang="0">
                  <a:pos x="374" y="31"/>
                </a:cxn>
                <a:cxn ang="0">
                  <a:pos x="112" y="13"/>
                </a:cxn>
              </a:cxnLst>
              <a:rect l="0" t="0" r="r" b="b"/>
              <a:pathLst>
                <a:path w="375" h="56">
                  <a:moveTo>
                    <a:pt x="112" y="13"/>
                  </a:moveTo>
                  <a:lnTo>
                    <a:pt x="18" y="0"/>
                  </a:lnTo>
                  <a:lnTo>
                    <a:pt x="3" y="0"/>
                  </a:lnTo>
                  <a:lnTo>
                    <a:pt x="0" y="13"/>
                  </a:lnTo>
                  <a:lnTo>
                    <a:pt x="103" y="26"/>
                  </a:lnTo>
                  <a:lnTo>
                    <a:pt x="174" y="39"/>
                  </a:lnTo>
                  <a:lnTo>
                    <a:pt x="230" y="47"/>
                  </a:lnTo>
                  <a:lnTo>
                    <a:pt x="268" y="55"/>
                  </a:lnTo>
                  <a:lnTo>
                    <a:pt x="304" y="55"/>
                  </a:lnTo>
                  <a:lnTo>
                    <a:pt x="350" y="44"/>
                  </a:lnTo>
                  <a:lnTo>
                    <a:pt x="374" y="31"/>
                  </a:lnTo>
                  <a:lnTo>
                    <a:pt x="374" y="31"/>
                  </a:lnTo>
                  <a:lnTo>
                    <a:pt x="112" y="13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12" name="Freeform 112"/>
            <p:cNvSpPr>
              <a:spLocks/>
            </p:cNvSpPr>
            <p:nvPr/>
          </p:nvSpPr>
          <p:spPr bwMode="auto">
            <a:xfrm>
              <a:off x="3717" y="2570"/>
              <a:ext cx="337" cy="32"/>
            </a:xfrm>
            <a:custGeom>
              <a:avLst/>
              <a:gdLst/>
              <a:ahLst/>
              <a:cxnLst>
                <a:cxn ang="0">
                  <a:pos x="336" y="0"/>
                </a:cxn>
                <a:cxn ang="0">
                  <a:pos x="116" y="6"/>
                </a:cxn>
                <a:cxn ang="0">
                  <a:pos x="21" y="14"/>
                </a:cxn>
                <a:cxn ang="0">
                  <a:pos x="0" y="17"/>
                </a:cxn>
                <a:cxn ang="0">
                  <a:pos x="98" y="26"/>
                </a:cxn>
                <a:cxn ang="0">
                  <a:pos x="143" y="26"/>
                </a:cxn>
                <a:cxn ang="0">
                  <a:pos x="181" y="26"/>
                </a:cxn>
                <a:cxn ang="0">
                  <a:pos x="223" y="26"/>
                </a:cxn>
                <a:cxn ang="0">
                  <a:pos x="297" y="31"/>
                </a:cxn>
                <a:cxn ang="0">
                  <a:pos x="321" y="31"/>
                </a:cxn>
                <a:cxn ang="0">
                  <a:pos x="321" y="31"/>
                </a:cxn>
                <a:cxn ang="0">
                  <a:pos x="336" y="0"/>
                </a:cxn>
              </a:cxnLst>
              <a:rect l="0" t="0" r="r" b="b"/>
              <a:pathLst>
                <a:path w="337" h="32">
                  <a:moveTo>
                    <a:pt x="336" y="0"/>
                  </a:moveTo>
                  <a:lnTo>
                    <a:pt x="116" y="6"/>
                  </a:lnTo>
                  <a:lnTo>
                    <a:pt x="21" y="14"/>
                  </a:lnTo>
                  <a:lnTo>
                    <a:pt x="0" y="17"/>
                  </a:lnTo>
                  <a:lnTo>
                    <a:pt x="98" y="26"/>
                  </a:lnTo>
                  <a:lnTo>
                    <a:pt x="143" y="26"/>
                  </a:lnTo>
                  <a:lnTo>
                    <a:pt x="181" y="26"/>
                  </a:lnTo>
                  <a:lnTo>
                    <a:pt x="223" y="26"/>
                  </a:lnTo>
                  <a:lnTo>
                    <a:pt x="297" y="31"/>
                  </a:lnTo>
                  <a:lnTo>
                    <a:pt x="321" y="31"/>
                  </a:lnTo>
                  <a:lnTo>
                    <a:pt x="321" y="31"/>
                  </a:lnTo>
                  <a:lnTo>
                    <a:pt x="336" y="0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13" name="Freeform 113"/>
            <p:cNvSpPr>
              <a:spLocks/>
            </p:cNvSpPr>
            <p:nvPr/>
          </p:nvSpPr>
          <p:spPr bwMode="auto">
            <a:xfrm>
              <a:off x="3726" y="2475"/>
              <a:ext cx="358" cy="67"/>
            </a:xfrm>
            <a:custGeom>
              <a:avLst/>
              <a:gdLst/>
              <a:ahLst/>
              <a:cxnLst>
                <a:cxn ang="0">
                  <a:pos x="351" y="0"/>
                </a:cxn>
                <a:cxn ang="0">
                  <a:pos x="306" y="0"/>
                </a:cxn>
                <a:cxn ang="0">
                  <a:pos x="270" y="6"/>
                </a:cxn>
                <a:cxn ang="0">
                  <a:pos x="214" y="22"/>
                </a:cxn>
                <a:cxn ang="0">
                  <a:pos x="172" y="25"/>
                </a:cxn>
                <a:cxn ang="0">
                  <a:pos x="131" y="35"/>
                </a:cxn>
                <a:cxn ang="0">
                  <a:pos x="89" y="41"/>
                </a:cxn>
                <a:cxn ang="0">
                  <a:pos x="27" y="57"/>
                </a:cxn>
                <a:cxn ang="0">
                  <a:pos x="27" y="60"/>
                </a:cxn>
                <a:cxn ang="0">
                  <a:pos x="0" y="66"/>
                </a:cxn>
                <a:cxn ang="0">
                  <a:pos x="98" y="60"/>
                </a:cxn>
                <a:cxn ang="0">
                  <a:pos x="131" y="50"/>
                </a:cxn>
                <a:cxn ang="0">
                  <a:pos x="166" y="47"/>
                </a:cxn>
                <a:cxn ang="0">
                  <a:pos x="211" y="47"/>
                </a:cxn>
                <a:cxn ang="0">
                  <a:pos x="244" y="47"/>
                </a:cxn>
                <a:cxn ang="0">
                  <a:pos x="291" y="47"/>
                </a:cxn>
                <a:cxn ang="0">
                  <a:pos x="303" y="44"/>
                </a:cxn>
                <a:cxn ang="0">
                  <a:pos x="318" y="44"/>
                </a:cxn>
                <a:cxn ang="0">
                  <a:pos x="333" y="44"/>
                </a:cxn>
                <a:cxn ang="0">
                  <a:pos x="348" y="38"/>
                </a:cxn>
                <a:cxn ang="0">
                  <a:pos x="357" y="22"/>
                </a:cxn>
                <a:cxn ang="0">
                  <a:pos x="357" y="15"/>
                </a:cxn>
                <a:cxn ang="0">
                  <a:pos x="351" y="0"/>
                </a:cxn>
              </a:cxnLst>
              <a:rect l="0" t="0" r="r" b="b"/>
              <a:pathLst>
                <a:path w="358" h="67">
                  <a:moveTo>
                    <a:pt x="351" y="0"/>
                  </a:moveTo>
                  <a:lnTo>
                    <a:pt x="306" y="0"/>
                  </a:lnTo>
                  <a:lnTo>
                    <a:pt x="270" y="6"/>
                  </a:lnTo>
                  <a:lnTo>
                    <a:pt x="214" y="22"/>
                  </a:lnTo>
                  <a:lnTo>
                    <a:pt x="172" y="25"/>
                  </a:lnTo>
                  <a:lnTo>
                    <a:pt x="131" y="35"/>
                  </a:lnTo>
                  <a:lnTo>
                    <a:pt x="89" y="41"/>
                  </a:lnTo>
                  <a:lnTo>
                    <a:pt x="27" y="57"/>
                  </a:lnTo>
                  <a:lnTo>
                    <a:pt x="27" y="60"/>
                  </a:lnTo>
                  <a:lnTo>
                    <a:pt x="0" y="66"/>
                  </a:lnTo>
                  <a:lnTo>
                    <a:pt x="98" y="60"/>
                  </a:lnTo>
                  <a:lnTo>
                    <a:pt x="131" y="50"/>
                  </a:lnTo>
                  <a:lnTo>
                    <a:pt x="166" y="47"/>
                  </a:lnTo>
                  <a:lnTo>
                    <a:pt x="211" y="47"/>
                  </a:lnTo>
                  <a:lnTo>
                    <a:pt x="244" y="47"/>
                  </a:lnTo>
                  <a:lnTo>
                    <a:pt x="291" y="47"/>
                  </a:lnTo>
                  <a:lnTo>
                    <a:pt x="303" y="44"/>
                  </a:lnTo>
                  <a:lnTo>
                    <a:pt x="318" y="44"/>
                  </a:lnTo>
                  <a:lnTo>
                    <a:pt x="333" y="44"/>
                  </a:lnTo>
                  <a:lnTo>
                    <a:pt x="348" y="38"/>
                  </a:lnTo>
                  <a:lnTo>
                    <a:pt x="357" y="22"/>
                  </a:lnTo>
                  <a:lnTo>
                    <a:pt x="357" y="15"/>
                  </a:lnTo>
                  <a:lnTo>
                    <a:pt x="351" y="0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14" name="Freeform 114"/>
            <p:cNvSpPr>
              <a:spLocks/>
            </p:cNvSpPr>
            <p:nvPr/>
          </p:nvSpPr>
          <p:spPr bwMode="auto">
            <a:xfrm>
              <a:off x="3732" y="2372"/>
              <a:ext cx="372" cy="125"/>
            </a:xfrm>
            <a:custGeom>
              <a:avLst/>
              <a:gdLst/>
              <a:ahLst/>
              <a:cxnLst>
                <a:cxn ang="0">
                  <a:pos x="356" y="0"/>
                </a:cxn>
                <a:cxn ang="0">
                  <a:pos x="333" y="18"/>
                </a:cxn>
                <a:cxn ang="0">
                  <a:pos x="303" y="33"/>
                </a:cxn>
                <a:cxn ang="0">
                  <a:pos x="255" y="54"/>
                </a:cxn>
                <a:cxn ang="0">
                  <a:pos x="226" y="66"/>
                </a:cxn>
                <a:cxn ang="0">
                  <a:pos x="169" y="73"/>
                </a:cxn>
                <a:cxn ang="0">
                  <a:pos x="65" y="105"/>
                </a:cxn>
                <a:cxn ang="0">
                  <a:pos x="36" y="109"/>
                </a:cxn>
                <a:cxn ang="0">
                  <a:pos x="0" y="124"/>
                </a:cxn>
                <a:cxn ang="0">
                  <a:pos x="330" y="44"/>
                </a:cxn>
                <a:cxn ang="0">
                  <a:pos x="362" y="58"/>
                </a:cxn>
                <a:cxn ang="0">
                  <a:pos x="371" y="47"/>
                </a:cxn>
                <a:cxn ang="0">
                  <a:pos x="371" y="36"/>
                </a:cxn>
                <a:cxn ang="0">
                  <a:pos x="356" y="0"/>
                </a:cxn>
              </a:cxnLst>
              <a:rect l="0" t="0" r="r" b="b"/>
              <a:pathLst>
                <a:path w="372" h="125">
                  <a:moveTo>
                    <a:pt x="356" y="0"/>
                  </a:moveTo>
                  <a:lnTo>
                    <a:pt x="333" y="18"/>
                  </a:lnTo>
                  <a:lnTo>
                    <a:pt x="303" y="33"/>
                  </a:lnTo>
                  <a:lnTo>
                    <a:pt x="255" y="54"/>
                  </a:lnTo>
                  <a:lnTo>
                    <a:pt x="226" y="66"/>
                  </a:lnTo>
                  <a:lnTo>
                    <a:pt x="169" y="73"/>
                  </a:lnTo>
                  <a:lnTo>
                    <a:pt x="65" y="105"/>
                  </a:lnTo>
                  <a:lnTo>
                    <a:pt x="36" y="109"/>
                  </a:lnTo>
                  <a:lnTo>
                    <a:pt x="0" y="124"/>
                  </a:lnTo>
                  <a:lnTo>
                    <a:pt x="330" y="44"/>
                  </a:lnTo>
                  <a:lnTo>
                    <a:pt x="362" y="58"/>
                  </a:lnTo>
                  <a:lnTo>
                    <a:pt x="371" y="47"/>
                  </a:lnTo>
                  <a:lnTo>
                    <a:pt x="371" y="36"/>
                  </a:lnTo>
                  <a:lnTo>
                    <a:pt x="356" y="0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15" name="Freeform 115"/>
            <p:cNvSpPr>
              <a:spLocks/>
            </p:cNvSpPr>
            <p:nvPr/>
          </p:nvSpPr>
          <p:spPr bwMode="auto">
            <a:xfrm>
              <a:off x="3716" y="2298"/>
              <a:ext cx="359" cy="159"/>
            </a:xfrm>
            <a:custGeom>
              <a:avLst/>
              <a:gdLst/>
              <a:ahLst/>
              <a:cxnLst>
                <a:cxn ang="0">
                  <a:pos x="340" y="0"/>
                </a:cxn>
                <a:cxn ang="0">
                  <a:pos x="328" y="20"/>
                </a:cxn>
                <a:cxn ang="0">
                  <a:pos x="302" y="34"/>
                </a:cxn>
                <a:cxn ang="0">
                  <a:pos x="270" y="55"/>
                </a:cxn>
                <a:cxn ang="0">
                  <a:pos x="243" y="72"/>
                </a:cxn>
                <a:cxn ang="0">
                  <a:pos x="214" y="86"/>
                </a:cxn>
                <a:cxn ang="0">
                  <a:pos x="184" y="100"/>
                </a:cxn>
                <a:cxn ang="0">
                  <a:pos x="155" y="110"/>
                </a:cxn>
                <a:cxn ang="0">
                  <a:pos x="126" y="120"/>
                </a:cxn>
                <a:cxn ang="0">
                  <a:pos x="79" y="130"/>
                </a:cxn>
                <a:cxn ang="0">
                  <a:pos x="0" y="158"/>
                </a:cxn>
                <a:cxn ang="0">
                  <a:pos x="53" y="151"/>
                </a:cxn>
                <a:cxn ang="0">
                  <a:pos x="123" y="134"/>
                </a:cxn>
                <a:cxn ang="0">
                  <a:pos x="170" y="123"/>
                </a:cxn>
                <a:cxn ang="0">
                  <a:pos x="217" y="110"/>
                </a:cxn>
                <a:cxn ang="0">
                  <a:pos x="255" y="96"/>
                </a:cxn>
                <a:cxn ang="0">
                  <a:pos x="293" y="79"/>
                </a:cxn>
                <a:cxn ang="0">
                  <a:pos x="358" y="41"/>
                </a:cxn>
                <a:cxn ang="0">
                  <a:pos x="358" y="24"/>
                </a:cxn>
                <a:cxn ang="0">
                  <a:pos x="340" y="0"/>
                </a:cxn>
              </a:cxnLst>
              <a:rect l="0" t="0" r="r" b="b"/>
              <a:pathLst>
                <a:path w="359" h="159">
                  <a:moveTo>
                    <a:pt x="340" y="0"/>
                  </a:moveTo>
                  <a:lnTo>
                    <a:pt x="328" y="20"/>
                  </a:lnTo>
                  <a:lnTo>
                    <a:pt x="302" y="34"/>
                  </a:lnTo>
                  <a:lnTo>
                    <a:pt x="270" y="55"/>
                  </a:lnTo>
                  <a:lnTo>
                    <a:pt x="243" y="72"/>
                  </a:lnTo>
                  <a:lnTo>
                    <a:pt x="214" y="86"/>
                  </a:lnTo>
                  <a:lnTo>
                    <a:pt x="184" y="100"/>
                  </a:lnTo>
                  <a:lnTo>
                    <a:pt x="155" y="110"/>
                  </a:lnTo>
                  <a:lnTo>
                    <a:pt x="126" y="120"/>
                  </a:lnTo>
                  <a:lnTo>
                    <a:pt x="79" y="130"/>
                  </a:lnTo>
                  <a:lnTo>
                    <a:pt x="0" y="158"/>
                  </a:lnTo>
                  <a:lnTo>
                    <a:pt x="53" y="151"/>
                  </a:lnTo>
                  <a:lnTo>
                    <a:pt x="123" y="134"/>
                  </a:lnTo>
                  <a:lnTo>
                    <a:pt x="170" y="123"/>
                  </a:lnTo>
                  <a:lnTo>
                    <a:pt x="217" y="110"/>
                  </a:lnTo>
                  <a:lnTo>
                    <a:pt x="255" y="96"/>
                  </a:lnTo>
                  <a:lnTo>
                    <a:pt x="293" y="79"/>
                  </a:lnTo>
                  <a:lnTo>
                    <a:pt x="358" y="41"/>
                  </a:lnTo>
                  <a:lnTo>
                    <a:pt x="358" y="24"/>
                  </a:lnTo>
                  <a:lnTo>
                    <a:pt x="340" y="0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16" name="Freeform 116"/>
            <p:cNvSpPr>
              <a:spLocks/>
            </p:cNvSpPr>
            <p:nvPr/>
          </p:nvSpPr>
          <p:spPr bwMode="auto">
            <a:xfrm>
              <a:off x="3723" y="2237"/>
              <a:ext cx="340" cy="176"/>
            </a:xfrm>
            <a:custGeom>
              <a:avLst/>
              <a:gdLst/>
              <a:ahLst/>
              <a:cxnLst>
                <a:cxn ang="0">
                  <a:pos x="306" y="0"/>
                </a:cxn>
                <a:cxn ang="0">
                  <a:pos x="265" y="22"/>
                </a:cxn>
                <a:cxn ang="0">
                  <a:pos x="0" y="175"/>
                </a:cxn>
                <a:cxn ang="0">
                  <a:pos x="119" y="131"/>
                </a:cxn>
                <a:cxn ang="0">
                  <a:pos x="175" y="105"/>
                </a:cxn>
                <a:cxn ang="0">
                  <a:pos x="217" y="87"/>
                </a:cxn>
                <a:cxn ang="0">
                  <a:pos x="250" y="62"/>
                </a:cxn>
                <a:cxn ang="0">
                  <a:pos x="271" y="47"/>
                </a:cxn>
                <a:cxn ang="0">
                  <a:pos x="285" y="29"/>
                </a:cxn>
                <a:cxn ang="0">
                  <a:pos x="339" y="7"/>
                </a:cxn>
                <a:cxn ang="0">
                  <a:pos x="324" y="4"/>
                </a:cxn>
                <a:cxn ang="0">
                  <a:pos x="306" y="0"/>
                </a:cxn>
              </a:cxnLst>
              <a:rect l="0" t="0" r="r" b="b"/>
              <a:pathLst>
                <a:path w="340" h="176">
                  <a:moveTo>
                    <a:pt x="306" y="0"/>
                  </a:moveTo>
                  <a:lnTo>
                    <a:pt x="265" y="22"/>
                  </a:lnTo>
                  <a:lnTo>
                    <a:pt x="0" y="175"/>
                  </a:lnTo>
                  <a:lnTo>
                    <a:pt x="119" y="131"/>
                  </a:lnTo>
                  <a:lnTo>
                    <a:pt x="175" y="105"/>
                  </a:lnTo>
                  <a:lnTo>
                    <a:pt x="217" y="87"/>
                  </a:lnTo>
                  <a:lnTo>
                    <a:pt x="250" y="62"/>
                  </a:lnTo>
                  <a:lnTo>
                    <a:pt x="271" y="47"/>
                  </a:lnTo>
                  <a:lnTo>
                    <a:pt x="285" y="29"/>
                  </a:lnTo>
                  <a:lnTo>
                    <a:pt x="339" y="7"/>
                  </a:lnTo>
                  <a:lnTo>
                    <a:pt x="324" y="4"/>
                  </a:lnTo>
                  <a:lnTo>
                    <a:pt x="306" y="0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17" name="Freeform 117"/>
            <p:cNvSpPr>
              <a:spLocks/>
            </p:cNvSpPr>
            <p:nvPr/>
          </p:nvSpPr>
          <p:spPr bwMode="auto">
            <a:xfrm>
              <a:off x="3842" y="1808"/>
              <a:ext cx="191" cy="343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109" y="58"/>
                </a:cxn>
                <a:cxn ang="0">
                  <a:pos x="109" y="95"/>
                </a:cxn>
                <a:cxn ang="0">
                  <a:pos x="82" y="146"/>
                </a:cxn>
                <a:cxn ang="0">
                  <a:pos x="34" y="167"/>
                </a:cxn>
                <a:cxn ang="0">
                  <a:pos x="34" y="189"/>
                </a:cxn>
                <a:cxn ang="0">
                  <a:pos x="7" y="226"/>
                </a:cxn>
                <a:cxn ang="0">
                  <a:pos x="0" y="291"/>
                </a:cxn>
                <a:cxn ang="0">
                  <a:pos x="14" y="320"/>
                </a:cxn>
                <a:cxn ang="0">
                  <a:pos x="54" y="335"/>
                </a:cxn>
                <a:cxn ang="0">
                  <a:pos x="122" y="342"/>
                </a:cxn>
                <a:cxn ang="0">
                  <a:pos x="142" y="328"/>
                </a:cxn>
                <a:cxn ang="0">
                  <a:pos x="176" y="298"/>
                </a:cxn>
                <a:cxn ang="0">
                  <a:pos x="176" y="277"/>
                </a:cxn>
                <a:cxn ang="0">
                  <a:pos x="190" y="233"/>
                </a:cxn>
                <a:cxn ang="0">
                  <a:pos x="190" y="218"/>
                </a:cxn>
                <a:cxn ang="0">
                  <a:pos x="129" y="0"/>
                </a:cxn>
              </a:cxnLst>
              <a:rect l="0" t="0" r="r" b="b"/>
              <a:pathLst>
                <a:path w="191" h="343">
                  <a:moveTo>
                    <a:pt x="129" y="0"/>
                  </a:moveTo>
                  <a:lnTo>
                    <a:pt x="109" y="58"/>
                  </a:lnTo>
                  <a:lnTo>
                    <a:pt x="109" y="95"/>
                  </a:lnTo>
                  <a:lnTo>
                    <a:pt x="82" y="146"/>
                  </a:lnTo>
                  <a:lnTo>
                    <a:pt x="34" y="167"/>
                  </a:lnTo>
                  <a:lnTo>
                    <a:pt x="34" y="189"/>
                  </a:lnTo>
                  <a:lnTo>
                    <a:pt x="7" y="226"/>
                  </a:lnTo>
                  <a:lnTo>
                    <a:pt x="0" y="291"/>
                  </a:lnTo>
                  <a:lnTo>
                    <a:pt x="14" y="320"/>
                  </a:lnTo>
                  <a:lnTo>
                    <a:pt x="54" y="335"/>
                  </a:lnTo>
                  <a:lnTo>
                    <a:pt x="122" y="342"/>
                  </a:lnTo>
                  <a:lnTo>
                    <a:pt x="142" y="328"/>
                  </a:lnTo>
                  <a:lnTo>
                    <a:pt x="176" y="298"/>
                  </a:lnTo>
                  <a:lnTo>
                    <a:pt x="176" y="277"/>
                  </a:lnTo>
                  <a:lnTo>
                    <a:pt x="190" y="233"/>
                  </a:lnTo>
                  <a:lnTo>
                    <a:pt x="190" y="218"/>
                  </a:lnTo>
                  <a:lnTo>
                    <a:pt x="129" y="0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18" name="Freeform 118"/>
            <p:cNvSpPr>
              <a:spLocks/>
            </p:cNvSpPr>
            <p:nvPr/>
          </p:nvSpPr>
          <p:spPr bwMode="auto">
            <a:xfrm>
              <a:off x="3705" y="1699"/>
              <a:ext cx="245" cy="358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179" y="51"/>
                </a:cxn>
                <a:cxn ang="0">
                  <a:pos x="160" y="65"/>
                </a:cxn>
                <a:cxn ang="0">
                  <a:pos x="131" y="80"/>
                </a:cxn>
                <a:cxn ang="0">
                  <a:pos x="71" y="102"/>
                </a:cxn>
                <a:cxn ang="0">
                  <a:pos x="54" y="124"/>
                </a:cxn>
                <a:cxn ang="0">
                  <a:pos x="36" y="131"/>
                </a:cxn>
                <a:cxn ang="0">
                  <a:pos x="18" y="196"/>
                </a:cxn>
                <a:cxn ang="0">
                  <a:pos x="18" y="269"/>
                </a:cxn>
                <a:cxn ang="0">
                  <a:pos x="0" y="276"/>
                </a:cxn>
                <a:cxn ang="0">
                  <a:pos x="18" y="320"/>
                </a:cxn>
                <a:cxn ang="0">
                  <a:pos x="71" y="342"/>
                </a:cxn>
                <a:cxn ang="0">
                  <a:pos x="77" y="357"/>
                </a:cxn>
                <a:cxn ang="0">
                  <a:pos x="95" y="313"/>
                </a:cxn>
                <a:cxn ang="0">
                  <a:pos x="113" y="240"/>
                </a:cxn>
                <a:cxn ang="0">
                  <a:pos x="143" y="211"/>
                </a:cxn>
                <a:cxn ang="0">
                  <a:pos x="172" y="189"/>
                </a:cxn>
                <a:cxn ang="0">
                  <a:pos x="196" y="138"/>
                </a:cxn>
                <a:cxn ang="0">
                  <a:pos x="244" y="58"/>
                </a:cxn>
                <a:cxn ang="0">
                  <a:pos x="244" y="58"/>
                </a:cxn>
                <a:cxn ang="0">
                  <a:pos x="208" y="0"/>
                </a:cxn>
              </a:cxnLst>
              <a:rect l="0" t="0" r="r" b="b"/>
              <a:pathLst>
                <a:path w="245" h="358">
                  <a:moveTo>
                    <a:pt x="208" y="0"/>
                  </a:moveTo>
                  <a:lnTo>
                    <a:pt x="179" y="51"/>
                  </a:lnTo>
                  <a:lnTo>
                    <a:pt x="160" y="65"/>
                  </a:lnTo>
                  <a:lnTo>
                    <a:pt x="131" y="80"/>
                  </a:lnTo>
                  <a:lnTo>
                    <a:pt x="71" y="102"/>
                  </a:lnTo>
                  <a:lnTo>
                    <a:pt x="54" y="124"/>
                  </a:lnTo>
                  <a:lnTo>
                    <a:pt x="36" y="131"/>
                  </a:lnTo>
                  <a:lnTo>
                    <a:pt x="18" y="196"/>
                  </a:lnTo>
                  <a:lnTo>
                    <a:pt x="18" y="269"/>
                  </a:lnTo>
                  <a:lnTo>
                    <a:pt x="0" y="276"/>
                  </a:lnTo>
                  <a:lnTo>
                    <a:pt x="18" y="320"/>
                  </a:lnTo>
                  <a:lnTo>
                    <a:pt x="71" y="342"/>
                  </a:lnTo>
                  <a:lnTo>
                    <a:pt x="77" y="357"/>
                  </a:lnTo>
                  <a:lnTo>
                    <a:pt x="95" y="313"/>
                  </a:lnTo>
                  <a:lnTo>
                    <a:pt x="113" y="240"/>
                  </a:lnTo>
                  <a:lnTo>
                    <a:pt x="143" y="211"/>
                  </a:lnTo>
                  <a:lnTo>
                    <a:pt x="172" y="189"/>
                  </a:lnTo>
                  <a:lnTo>
                    <a:pt x="196" y="138"/>
                  </a:lnTo>
                  <a:lnTo>
                    <a:pt x="244" y="58"/>
                  </a:lnTo>
                  <a:lnTo>
                    <a:pt x="244" y="58"/>
                  </a:lnTo>
                  <a:lnTo>
                    <a:pt x="208" y="0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19" name="Freeform 119"/>
            <p:cNvSpPr>
              <a:spLocks/>
            </p:cNvSpPr>
            <p:nvPr/>
          </p:nvSpPr>
          <p:spPr bwMode="auto">
            <a:xfrm>
              <a:off x="3764" y="2041"/>
              <a:ext cx="91" cy="88"/>
            </a:xfrm>
            <a:custGeom>
              <a:avLst/>
              <a:gdLst/>
              <a:ahLst/>
              <a:cxnLst>
                <a:cxn ang="0">
                  <a:pos x="84" y="0"/>
                </a:cxn>
                <a:cxn ang="0">
                  <a:pos x="36" y="0"/>
                </a:cxn>
                <a:cxn ang="0">
                  <a:pos x="12" y="29"/>
                </a:cxn>
                <a:cxn ang="0">
                  <a:pos x="0" y="87"/>
                </a:cxn>
                <a:cxn ang="0">
                  <a:pos x="48" y="87"/>
                </a:cxn>
                <a:cxn ang="0">
                  <a:pos x="90" y="87"/>
                </a:cxn>
                <a:cxn ang="0">
                  <a:pos x="90" y="80"/>
                </a:cxn>
                <a:cxn ang="0">
                  <a:pos x="84" y="0"/>
                </a:cxn>
              </a:cxnLst>
              <a:rect l="0" t="0" r="r" b="b"/>
              <a:pathLst>
                <a:path w="91" h="88">
                  <a:moveTo>
                    <a:pt x="84" y="0"/>
                  </a:moveTo>
                  <a:lnTo>
                    <a:pt x="36" y="0"/>
                  </a:lnTo>
                  <a:lnTo>
                    <a:pt x="12" y="29"/>
                  </a:lnTo>
                  <a:lnTo>
                    <a:pt x="0" y="87"/>
                  </a:lnTo>
                  <a:lnTo>
                    <a:pt x="48" y="87"/>
                  </a:lnTo>
                  <a:lnTo>
                    <a:pt x="90" y="87"/>
                  </a:lnTo>
                  <a:lnTo>
                    <a:pt x="90" y="80"/>
                  </a:lnTo>
                  <a:lnTo>
                    <a:pt x="84" y="0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20" name="Freeform 120"/>
            <p:cNvSpPr>
              <a:spLocks/>
            </p:cNvSpPr>
            <p:nvPr/>
          </p:nvSpPr>
          <p:spPr bwMode="auto">
            <a:xfrm>
              <a:off x="3592" y="2219"/>
              <a:ext cx="370" cy="186"/>
            </a:xfrm>
            <a:custGeom>
              <a:avLst/>
              <a:gdLst/>
              <a:ahLst/>
              <a:cxnLst>
                <a:cxn ang="0">
                  <a:pos x="369" y="0"/>
                </a:cxn>
                <a:cxn ang="0">
                  <a:pos x="324" y="0"/>
                </a:cxn>
                <a:cxn ang="0">
                  <a:pos x="283" y="17"/>
                </a:cxn>
                <a:cxn ang="0">
                  <a:pos x="250" y="38"/>
                </a:cxn>
                <a:cxn ang="0">
                  <a:pos x="202" y="73"/>
                </a:cxn>
                <a:cxn ang="0">
                  <a:pos x="158" y="94"/>
                </a:cxn>
                <a:cxn ang="0">
                  <a:pos x="90" y="139"/>
                </a:cxn>
                <a:cxn ang="0">
                  <a:pos x="30" y="171"/>
                </a:cxn>
                <a:cxn ang="0">
                  <a:pos x="0" y="185"/>
                </a:cxn>
                <a:cxn ang="0">
                  <a:pos x="86" y="174"/>
                </a:cxn>
                <a:cxn ang="0">
                  <a:pos x="194" y="111"/>
                </a:cxn>
                <a:cxn ang="0">
                  <a:pos x="194" y="111"/>
                </a:cxn>
                <a:cxn ang="0">
                  <a:pos x="369" y="0"/>
                </a:cxn>
              </a:cxnLst>
              <a:rect l="0" t="0" r="r" b="b"/>
              <a:pathLst>
                <a:path w="370" h="186">
                  <a:moveTo>
                    <a:pt x="369" y="0"/>
                  </a:moveTo>
                  <a:lnTo>
                    <a:pt x="324" y="0"/>
                  </a:lnTo>
                  <a:lnTo>
                    <a:pt x="283" y="17"/>
                  </a:lnTo>
                  <a:lnTo>
                    <a:pt x="250" y="38"/>
                  </a:lnTo>
                  <a:lnTo>
                    <a:pt x="202" y="73"/>
                  </a:lnTo>
                  <a:lnTo>
                    <a:pt x="158" y="94"/>
                  </a:lnTo>
                  <a:lnTo>
                    <a:pt x="90" y="139"/>
                  </a:lnTo>
                  <a:lnTo>
                    <a:pt x="30" y="171"/>
                  </a:lnTo>
                  <a:lnTo>
                    <a:pt x="0" y="185"/>
                  </a:lnTo>
                  <a:lnTo>
                    <a:pt x="86" y="174"/>
                  </a:lnTo>
                  <a:lnTo>
                    <a:pt x="194" y="111"/>
                  </a:lnTo>
                  <a:lnTo>
                    <a:pt x="194" y="111"/>
                  </a:lnTo>
                  <a:lnTo>
                    <a:pt x="369" y="0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21" name="Freeform 121"/>
            <p:cNvSpPr>
              <a:spLocks/>
            </p:cNvSpPr>
            <p:nvPr/>
          </p:nvSpPr>
          <p:spPr bwMode="auto">
            <a:xfrm>
              <a:off x="3526" y="2207"/>
              <a:ext cx="345" cy="178"/>
            </a:xfrm>
            <a:custGeom>
              <a:avLst/>
              <a:gdLst/>
              <a:ahLst/>
              <a:cxnLst>
                <a:cxn ang="0">
                  <a:pos x="329" y="0"/>
                </a:cxn>
                <a:cxn ang="0">
                  <a:pos x="314" y="0"/>
                </a:cxn>
                <a:cxn ang="0">
                  <a:pos x="274" y="3"/>
                </a:cxn>
                <a:cxn ang="0">
                  <a:pos x="190" y="39"/>
                </a:cxn>
                <a:cxn ang="0">
                  <a:pos x="143" y="69"/>
                </a:cxn>
                <a:cxn ang="0">
                  <a:pos x="0" y="177"/>
                </a:cxn>
                <a:cxn ang="0">
                  <a:pos x="85" y="144"/>
                </a:cxn>
                <a:cxn ang="0">
                  <a:pos x="146" y="113"/>
                </a:cxn>
                <a:cxn ang="0">
                  <a:pos x="285" y="27"/>
                </a:cxn>
                <a:cxn ang="0">
                  <a:pos x="344" y="9"/>
                </a:cxn>
                <a:cxn ang="0">
                  <a:pos x="326" y="6"/>
                </a:cxn>
                <a:cxn ang="0">
                  <a:pos x="326" y="6"/>
                </a:cxn>
                <a:cxn ang="0">
                  <a:pos x="329" y="0"/>
                </a:cxn>
              </a:cxnLst>
              <a:rect l="0" t="0" r="r" b="b"/>
              <a:pathLst>
                <a:path w="345" h="178">
                  <a:moveTo>
                    <a:pt x="329" y="0"/>
                  </a:moveTo>
                  <a:lnTo>
                    <a:pt x="314" y="0"/>
                  </a:lnTo>
                  <a:lnTo>
                    <a:pt x="274" y="3"/>
                  </a:lnTo>
                  <a:lnTo>
                    <a:pt x="190" y="39"/>
                  </a:lnTo>
                  <a:lnTo>
                    <a:pt x="143" y="69"/>
                  </a:lnTo>
                  <a:lnTo>
                    <a:pt x="0" y="177"/>
                  </a:lnTo>
                  <a:lnTo>
                    <a:pt x="85" y="144"/>
                  </a:lnTo>
                  <a:lnTo>
                    <a:pt x="146" y="113"/>
                  </a:lnTo>
                  <a:lnTo>
                    <a:pt x="285" y="27"/>
                  </a:lnTo>
                  <a:lnTo>
                    <a:pt x="344" y="9"/>
                  </a:lnTo>
                  <a:lnTo>
                    <a:pt x="326" y="6"/>
                  </a:lnTo>
                  <a:lnTo>
                    <a:pt x="326" y="6"/>
                  </a:lnTo>
                  <a:lnTo>
                    <a:pt x="329" y="0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22" name="Freeform 122"/>
            <p:cNvSpPr>
              <a:spLocks/>
            </p:cNvSpPr>
            <p:nvPr/>
          </p:nvSpPr>
          <p:spPr bwMode="auto">
            <a:xfrm>
              <a:off x="2493" y="2572"/>
              <a:ext cx="482" cy="227"/>
            </a:xfrm>
            <a:custGeom>
              <a:avLst/>
              <a:gdLst/>
              <a:ahLst/>
              <a:cxnLst>
                <a:cxn ang="0">
                  <a:pos x="268" y="73"/>
                </a:cxn>
                <a:cxn ang="0">
                  <a:pos x="208" y="36"/>
                </a:cxn>
                <a:cxn ang="0">
                  <a:pos x="155" y="15"/>
                </a:cxn>
                <a:cxn ang="0">
                  <a:pos x="71" y="0"/>
                </a:cxn>
                <a:cxn ang="0">
                  <a:pos x="48" y="0"/>
                </a:cxn>
                <a:cxn ang="0">
                  <a:pos x="6" y="15"/>
                </a:cxn>
                <a:cxn ang="0">
                  <a:pos x="0" y="58"/>
                </a:cxn>
                <a:cxn ang="0">
                  <a:pos x="30" y="95"/>
                </a:cxn>
                <a:cxn ang="0">
                  <a:pos x="77" y="131"/>
                </a:cxn>
                <a:cxn ang="0">
                  <a:pos x="155" y="160"/>
                </a:cxn>
                <a:cxn ang="0">
                  <a:pos x="196" y="174"/>
                </a:cxn>
                <a:cxn ang="0">
                  <a:pos x="256" y="204"/>
                </a:cxn>
                <a:cxn ang="0">
                  <a:pos x="315" y="226"/>
                </a:cxn>
                <a:cxn ang="0">
                  <a:pos x="386" y="226"/>
                </a:cxn>
                <a:cxn ang="0">
                  <a:pos x="416" y="226"/>
                </a:cxn>
                <a:cxn ang="0">
                  <a:pos x="451" y="204"/>
                </a:cxn>
                <a:cxn ang="0">
                  <a:pos x="481" y="168"/>
                </a:cxn>
                <a:cxn ang="0">
                  <a:pos x="481" y="124"/>
                </a:cxn>
                <a:cxn ang="0">
                  <a:pos x="457" y="95"/>
                </a:cxn>
                <a:cxn ang="0">
                  <a:pos x="439" y="95"/>
                </a:cxn>
                <a:cxn ang="0">
                  <a:pos x="268" y="73"/>
                </a:cxn>
              </a:cxnLst>
              <a:rect l="0" t="0" r="r" b="b"/>
              <a:pathLst>
                <a:path w="482" h="227">
                  <a:moveTo>
                    <a:pt x="268" y="73"/>
                  </a:moveTo>
                  <a:lnTo>
                    <a:pt x="208" y="36"/>
                  </a:lnTo>
                  <a:lnTo>
                    <a:pt x="155" y="15"/>
                  </a:lnTo>
                  <a:lnTo>
                    <a:pt x="71" y="0"/>
                  </a:lnTo>
                  <a:lnTo>
                    <a:pt x="48" y="0"/>
                  </a:lnTo>
                  <a:lnTo>
                    <a:pt x="6" y="15"/>
                  </a:lnTo>
                  <a:lnTo>
                    <a:pt x="0" y="58"/>
                  </a:lnTo>
                  <a:lnTo>
                    <a:pt x="30" y="95"/>
                  </a:lnTo>
                  <a:lnTo>
                    <a:pt x="77" y="131"/>
                  </a:lnTo>
                  <a:lnTo>
                    <a:pt x="155" y="160"/>
                  </a:lnTo>
                  <a:lnTo>
                    <a:pt x="196" y="174"/>
                  </a:lnTo>
                  <a:lnTo>
                    <a:pt x="256" y="204"/>
                  </a:lnTo>
                  <a:lnTo>
                    <a:pt x="315" y="226"/>
                  </a:lnTo>
                  <a:lnTo>
                    <a:pt x="386" y="226"/>
                  </a:lnTo>
                  <a:lnTo>
                    <a:pt x="416" y="226"/>
                  </a:lnTo>
                  <a:lnTo>
                    <a:pt x="451" y="204"/>
                  </a:lnTo>
                  <a:lnTo>
                    <a:pt x="481" y="168"/>
                  </a:lnTo>
                  <a:lnTo>
                    <a:pt x="481" y="124"/>
                  </a:lnTo>
                  <a:lnTo>
                    <a:pt x="457" y="95"/>
                  </a:lnTo>
                  <a:lnTo>
                    <a:pt x="439" y="95"/>
                  </a:lnTo>
                  <a:lnTo>
                    <a:pt x="268" y="73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23" name="Freeform 123"/>
            <p:cNvSpPr>
              <a:spLocks/>
            </p:cNvSpPr>
            <p:nvPr/>
          </p:nvSpPr>
          <p:spPr bwMode="auto">
            <a:xfrm>
              <a:off x="3046" y="2426"/>
              <a:ext cx="357" cy="315"/>
            </a:xfrm>
            <a:custGeom>
              <a:avLst/>
              <a:gdLst/>
              <a:ahLst/>
              <a:cxnLst>
                <a:cxn ang="0">
                  <a:pos x="302" y="8"/>
                </a:cxn>
                <a:cxn ang="0">
                  <a:pos x="255" y="0"/>
                </a:cxn>
                <a:cxn ang="0">
                  <a:pos x="214" y="30"/>
                </a:cxn>
                <a:cxn ang="0">
                  <a:pos x="190" y="66"/>
                </a:cxn>
                <a:cxn ang="0">
                  <a:pos x="166" y="117"/>
                </a:cxn>
                <a:cxn ang="0">
                  <a:pos x="148" y="132"/>
                </a:cxn>
                <a:cxn ang="0">
                  <a:pos x="112" y="168"/>
                </a:cxn>
                <a:cxn ang="0">
                  <a:pos x="83" y="182"/>
                </a:cxn>
                <a:cxn ang="0">
                  <a:pos x="47" y="255"/>
                </a:cxn>
                <a:cxn ang="0">
                  <a:pos x="0" y="306"/>
                </a:cxn>
                <a:cxn ang="0">
                  <a:pos x="17" y="314"/>
                </a:cxn>
                <a:cxn ang="0">
                  <a:pos x="160" y="219"/>
                </a:cxn>
                <a:cxn ang="0">
                  <a:pos x="190" y="182"/>
                </a:cxn>
                <a:cxn ang="0">
                  <a:pos x="220" y="124"/>
                </a:cxn>
                <a:cxn ang="0">
                  <a:pos x="261" y="95"/>
                </a:cxn>
                <a:cxn ang="0">
                  <a:pos x="332" y="30"/>
                </a:cxn>
                <a:cxn ang="0">
                  <a:pos x="356" y="8"/>
                </a:cxn>
                <a:cxn ang="0">
                  <a:pos x="356" y="8"/>
                </a:cxn>
                <a:cxn ang="0">
                  <a:pos x="302" y="8"/>
                </a:cxn>
              </a:cxnLst>
              <a:rect l="0" t="0" r="r" b="b"/>
              <a:pathLst>
                <a:path w="357" h="315">
                  <a:moveTo>
                    <a:pt x="302" y="8"/>
                  </a:moveTo>
                  <a:lnTo>
                    <a:pt x="255" y="0"/>
                  </a:lnTo>
                  <a:lnTo>
                    <a:pt x="214" y="30"/>
                  </a:lnTo>
                  <a:lnTo>
                    <a:pt x="190" y="66"/>
                  </a:lnTo>
                  <a:lnTo>
                    <a:pt x="166" y="117"/>
                  </a:lnTo>
                  <a:lnTo>
                    <a:pt x="148" y="132"/>
                  </a:lnTo>
                  <a:lnTo>
                    <a:pt x="112" y="168"/>
                  </a:lnTo>
                  <a:lnTo>
                    <a:pt x="83" y="182"/>
                  </a:lnTo>
                  <a:lnTo>
                    <a:pt x="47" y="255"/>
                  </a:lnTo>
                  <a:lnTo>
                    <a:pt x="0" y="306"/>
                  </a:lnTo>
                  <a:lnTo>
                    <a:pt x="17" y="314"/>
                  </a:lnTo>
                  <a:lnTo>
                    <a:pt x="160" y="219"/>
                  </a:lnTo>
                  <a:lnTo>
                    <a:pt x="190" y="182"/>
                  </a:lnTo>
                  <a:lnTo>
                    <a:pt x="220" y="124"/>
                  </a:lnTo>
                  <a:lnTo>
                    <a:pt x="261" y="95"/>
                  </a:lnTo>
                  <a:lnTo>
                    <a:pt x="332" y="30"/>
                  </a:lnTo>
                  <a:lnTo>
                    <a:pt x="356" y="8"/>
                  </a:lnTo>
                  <a:lnTo>
                    <a:pt x="356" y="8"/>
                  </a:lnTo>
                  <a:lnTo>
                    <a:pt x="302" y="8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24" name="Freeform 124"/>
            <p:cNvSpPr>
              <a:spLocks/>
            </p:cNvSpPr>
            <p:nvPr/>
          </p:nvSpPr>
          <p:spPr bwMode="auto">
            <a:xfrm>
              <a:off x="2522" y="1891"/>
              <a:ext cx="825" cy="446"/>
            </a:xfrm>
            <a:custGeom>
              <a:avLst/>
              <a:gdLst/>
              <a:ahLst/>
              <a:cxnLst>
                <a:cxn ang="0">
                  <a:pos x="554" y="121"/>
                </a:cxn>
                <a:cxn ang="0">
                  <a:pos x="492" y="143"/>
                </a:cxn>
                <a:cxn ang="0">
                  <a:pos x="440" y="170"/>
                </a:cxn>
                <a:cxn ang="0">
                  <a:pos x="366" y="197"/>
                </a:cxn>
                <a:cxn ang="0">
                  <a:pos x="297" y="244"/>
                </a:cxn>
                <a:cxn ang="0">
                  <a:pos x="228" y="265"/>
                </a:cxn>
                <a:cxn ang="0">
                  <a:pos x="148" y="273"/>
                </a:cxn>
                <a:cxn ang="0">
                  <a:pos x="102" y="313"/>
                </a:cxn>
                <a:cxn ang="0">
                  <a:pos x="11" y="354"/>
                </a:cxn>
                <a:cxn ang="0">
                  <a:pos x="0" y="407"/>
                </a:cxn>
                <a:cxn ang="0">
                  <a:pos x="1" y="445"/>
                </a:cxn>
                <a:cxn ang="0">
                  <a:pos x="70" y="444"/>
                </a:cxn>
                <a:cxn ang="0">
                  <a:pos x="144" y="410"/>
                </a:cxn>
                <a:cxn ang="0">
                  <a:pos x="207" y="396"/>
                </a:cxn>
                <a:cxn ang="0">
                  <a:pos x="248" y="395"/>
                </a:cxn>
                <a:cxn ang="0">
                  <a:pos x="288" y="394"/>
                </a:cxn>
                <a:cxn ang="0">
                  <a:pos x="345" y="360"/>
                </a:cxn>
                <a:cxn ang="0">
                  <a:pos x="384" y="314"/>
                </a:cxn>
                <a:cxn ang="0">
                  <a:pos x="413" y="300"/>
                </a:cxn>
                <a:cxn ang="0">
                  <a:pos x="453" y="299"/>
                </a:cxn>
                <a:cxn ang="0">
                  <a:pos x="534" y="272"/>
                </a:cxn>
                <a:cxn ang="0">
                  <a:pos x="562" y="233"/>
                </a:cxn>
                <a:cxn ang="0">
                  <a:pos x="584" y="199"/>
                </a:cxn>
                <a:cxn ang="0">
                  <a:pos x="590" y="199"/>
                </a:cxn>
                <a:cxn ang="0">
                  <a:pos x="624" y="186"/>
                </a:cxn>
                <a:cxn ang="0">
                  <a:pos x="676" y="171"/>
                </a:cxn>
                <a:cxn ang="0">
                  <a:pos x="722" y="151"/>
                </a:cxn>
                <a:cxn ang="0">
                  <a:pos x="733" y="125"/>
                </a:cxn>
                <a:cxn ang="0">
                  <a:pos x="716" y="99"/>
                </a:cxn>
                <a:cxn ang="0">
                  <a:pos x="755" y="72"/>
                </a:cxn>
                <a:cxn ang="0">
                  <a:pos x="824" y="64"/>
                </a:cxn>
                <a:cxn ang="0">
                  <a:pos x="812" y="19"/>
                </a:cxn>
                <a:cxn ang="0">
                  <a:pos x="783" y="0"/>
                </a:cxn>
                <a:cxn ang="0">
                  <a:pos x="760" y="0"/>
                </a:cxn>
                <a:cxn ang="0">
                  <a:pos x="726" y="14"/>
                </a:cxn>
                <a:cxn ang="0">
                  <a:pos x="674" y="41"/>
                </a:cxn>
                <a:cxn ang="0">
                  <a:pos x="634" y="61"/>
                </a:cxn>
                <a:cxn ang="0">
                  <a:pos x="629" y="81"/>
                </a:cxn>
                <a:cxn ang="0">
                  <a:pos x="554" y="121"/>
                </a:cxn>
              </a:cxnLst>
              <a:rect l="0" t="0" r="r" b="b"/>
              <a:pathLst>
                <a:path w="825" h="446">
                  <a:moveTo>
                    <a:pt x="554" y="121"/>
                  </a:moveTo>
                  <a:lnTo>
                    <a:pt x="492" y="143"/>
                  </a:lnTo>
                  <a:lnTo>
                    <a:pt x="440" y="170"/>
                  </a:lnTo>
                  <a:lnTo>
                    <a:pt x="366" y="197"/>
                  </a:lnTo>
                  <a:lnTo>
                    <a:pt x="297" y="244"/>
                  </a:lnTo>
                  <a:lnTo>
                    <a:pt x="228" y="265"/>
                  </a:lnTo>
                  <a:lnTo>
                    <a:pt x="148" y="273"/>
                  </a:lnTo>
                  <a:lnTo>
                    <a:pt x="102" y="313"/>
                  </a:lnTo>
                  <a:lnTo>
                    <a:pt x="11" y="354"/>
                  </a:lnTo>
                  <a:lnTo>
                    <a:pt x="0" y="407"/>
                  </a:lnTo>
                  <a:lnTo>
                    <a:pt x="1" y="445"/>
                  </a:lnTo>
                  <a:lnTo>
                    <a:pt x="70" y="444"/>
                  </a:lnTo>
                  <a:lnTo>
                    <a:pt x="144" y="410"/>
                  </a:lnTo>
                  <a:lnTo>
                    <a:pt x="207" y="396"/>
                  </a:lnTo>
                  <a:lnTo>
                    <a:pt x="248" y="395"/>
                  </a:lnTo>
                  <a:lnTo>
                    <a:pt x="288" y="394"/>
                  </a:lnTo>
                  <a:lnTo>
                    <a:pt x="345" y="360"/>
                  </a:lnTo>
                  <a:lnTo>
                    <a:pt x="384" y="314"/>
                  </a:lnTo>
                  <a:lnTo>
                    <a:pt x="413" y="300"/>
                  </a:lnTo>
                  <a:lnTo>
                    <a:pt x="453" y="299"/>
                  </a:lnTo>
                  <a:lnTo>
                    <a:pt x="534" y="272"/>
                  </a:lnTo>
                  <a:lnTo>
                    <a:pt x="562" y="233"/>
                  </a:lnTo>
                  <a:lnTo>
                    <a:pt x="584" y="199"/>
                  </a:lnTo>
                  <a:lnTo>
                    <a:pt x="590" y="199"/>
                  </a:lnTo>
                  <a:lnTo>
                    <a:pt x="624" y="186"/>
                  </a:lnTo>
                  <a:lnTo>
                    <a:pt x="676" y="171"/>
                  </a:lnTo>
                  <a:lnTo>
                    <a:pt x="722" y="151"/>
                  </a:lnTo>
                  <a:lnTo>
                    <a:pt x="733" y="125"/>
                  </a:lnTo>
                  <a:lnTo>
                    <a:pt x="716" y="99"/>
                  </a:lnTo>
                  <a:lnTo>
                    <a:pt x="755" y="72"/>
                  </a:lnTo>
                  <a:lnTo>
                    <a:pt x="824" y="64"/>
                  </a:lnTo>
                  <a:lnTo>
                    <a:pt x="812" y="19"/>
                  </a:lnTo>
                  <a:lnTo>
                    <a:pt x="783" y="0"/>
                  </a:lnTo>
                  <a:lnTo>
                    <a:pt x="760" y="0"/>
                  </a:lnTo>
                  <a:lnTo>
                    <a:pt x="726" y="14"/>
                  </a:lnTo>
                  <a:lnTo>
                    <a:pt x="674" y="41"/>
                  </a:lnTo>
                  <a:lnTo>
                    <a:pt x="634" y="61"/>
                  </a:lnTo>
                  <a:lnTo>
                    <a:pt x="629" y="81"/>
                  </a:lnTo>
                  <a:lnTo>
                    <a:pt x="554" y="121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25" name="Freeform 125"/>
            <p:cNvSpPr>
              <a:spLocks/>
            </p:cNvSpPr>
            <p:nvPr/>
          </p:nvSpPr>
          <p:spPr bwMode="auto">
            <a:xfrm>
              <a:off x="3295" y="1946"/>
              <a:ext cx="174" cy="227"/>
            </a:xfrm>
            <a:custGeom>
              <a:avLst/>
              <a:gdLst/>
              <a:ahLst/>
              <a:cxnLst>
                <a:cxn ang="0">
                  <a:pos x="47" y="0"/>
                </a:cxn>
                <a:cxn ang="0">
                  <a:pos x="18" y="22"/>
                </a:cxn>
                <a:cxn ang="0">
                  <a:pos x="24" y="44"/>
                </a:cxn>
                <a:cxn ang="0">
                  <a:pos x="6" y="29"/>
                </a:cxn>
                <a:cxn ang="0">
                  <a:pos x="18" y="58"/>
                </a:cxn>
                <a:cxn ang="0">
                  <a:pos x="24" y="110"/>
                </a:cxn>
                <a:cxn ang="0">
                  <a:pos x="0" y="175"/>
                </a:cxn>
                <a:cxn ang="0">
                  <a:pos x="0" y="190"/>
                </a:cxn>
                <a:cxn ang="0">
                  <a:pos x="24" y="226"/>
                </a:cxn>
                <a:cxn ang="0">
                  <a:pos x="30" y="226"/>
                </a:cxn>
                <a:cxn ang="0">
                  <a:pos x="59" y="226"/>
                </a:cxn>
                <a:cxn ang="0">
                  <a:pos x="95" y="182"/>
                </a:cxn>
                <a:cxn ang="0">
                  <a:pos x="131" y="153"/>
                </a:cxn>
                <a:cxn ang="0">
                  <a:pos x="161" y="131"/>
                </a:cxn>
                <a:cxn ang="0">
                  <a:pos x="173" y="117"/>
                </a:cxn>
                <a:cxn ang="0">
                  <a:pos x="173" y="80"/>
                </a:cxn>
                <a:cxn ang="0">
                  <a:pos x="155" y="66"/>
                </a:cxn>
                <a:cxn ang="0">
                  <a:pos x="137" y="58"/>
                </a:cxn>
                <a:cxn ang="0">
                  <a:pos x="113" y="44"/>
                </a:cxn>
                <a:cxn ang="0">
                  <a:pos x="89" y="36"/>
                </a:cxn>
                <a:cxn ang="0">
                  <a:pos x="89" y="36"/>
                </a:cxn>
                <a:cxn ang="0">
                  <a:pos x="47" y="0"/>
                </a:cxn>
              </a:cxnLst>
              <a:rect l="0" t="0" r="r" b="b"/>
              <a:pathLst>
                <a:path w="174" h="227">
                  <a:moveTo>
                    <a:pt x="47" y="0"/>
                  </a:moveTo>
                  <a:lnTo>
                    <a:pt x="18" y="22"/>
                  </a:lnTo>
                  <a:lnTo>
                    <a:pt x="24" y="44"/>
                  </a:lnTo>
                  <a:lnTo>
                    <a:pt x="6" y="29"/>
                  </a:lnTo>
                  <a:lnTo>
                    <a:pt x="18" y="58"/>
                  </a:lnTo>
                  <a:lnTo>
                    <a:pt x="24" y="110"/>
                  </a:lnTo>
                  <a:lnTo>
                    <a:pt x="0" y="175"/>
                  </a:lnTo>
                  <a:lnTo>
                    <a:pt x="0" y="190"/>
                  </a:lnTo>
                  <a:lnTo>
                    <a:pt x="24" y="226"/>
                  </a:lnTo>
                  <a:lnTo>
                    <a:pt x="30" y="226"/>
                  </a:lnTo>
                  <a:lnTo>
                    <a:pt x="59" y="226"/>
                  </a:lnTo>
                  <a:lnTo>
                    <a:pt x="95" y="182"/>
                  </a:lnTo>
                  <a:lnTo>
                    <a:pt x="131" y="153"/>
                  </a:lnTo>
                  <a:lnTo>
                    <a:pt x="161" y="131"/>
                  </a:lnTo>
                  <a:lnTo>
                    <a:pt x="173" y="117"/>
                  </a:lnTo>
                  <a:lnTo>
                    <a:pt x="173" y="80"/>
                  </a:lnTo>
                  <a:lnTo>
                    <a:pt x="155" y="66"/>
                  </a:lnTo>
                  <a:lnTo>
                    <a:pt x="137" y="58"/>
                  </a:lnTo>
                  <a:lnTo>
                    <a:pt x="113" y="44"/>
                  </a:lnTo>
                  <a:lnTo>
                    <a:pt x="89" y="36"/>
                  </a:lnTo>
                  <a:lnTo>
                    <a:pt x="89" y="36"/>
                  </a:lnTo>
                  <a:lnTo>
                    <a:pt x="47" y="0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26" name="Freeform 126"/>
            <p:cNvSpPr>
              <a:spLocks/>
            </p:cNvSpPr>
            <p:nvPr/>
          </p:nvSpPr>
          <p:spPr bwMode="auto">
            <a:xfrm>
              <a:off x="2980" y="2085"/>
              <a:ext cx="447" cy="262"/>
            </a:xfrm>
            <a:custGeom>
              <a:avLst/>
              <a:gdLst/>
              <a:ahLst/>
              <a:cxnLst>
                <a:cxn ang="0">
                  <a:pos x="315" y="0"/>
                </a:cxn>
                <a:cxn ang="0">
                  <a:pos x="297" y="21"/>
                </a:cxn>
                <a:cxn ang="0">
                  <a:pos x="220" y="43"/>
                </a:cxn>
                <a:cxn ang="0">
                  <a:pos x="172" y="73"/>
                </a:cxn>
                <a:cxn ang="0">
                  <a:pos x="137" y="116"/>
                </a:cxn>
                <a:cxn ang="0">
                  <a:pos x="125" y="116"/>
                </a:cxn>
                <a:cxn ang="0">
                  <a:pos x="66" y="174"/>
                </a:cxn>
                <a:cxn ang="0">
                  <a:pos x="0" y="189"/>
                </a:cxn>
                <a:cxn ang="0">
                  <a:pos x="0" y="225"/>
                </a:cxn>
                <a:cxn ang="0">
                  <a:pos x="78" y="261"/>
                </a:cxn>
                <a:cxn ang="0">
                  <a:pos x="101" y="261"/>
                </a:cxn>
                <a:cxn ang="0">
                  <a:pos x="119" y="203"/>
                </a:cxn>
                <a:cxn ang="0">
                  <a:pos x="166" y="181"/>
                </a:cxn>
                <a:cxn ang="0">
                  <a:pos x="232" y="159"/>
                </a:cxn>
                <a:cxn ang="0">
                  <a:pos x="280" y="130"/>
                </a:cxn>
                <a:cxn ang="0">
                  <a:pos x="339" y="109"/>
                </a:cxn>
                <a:cxn ang="0">
                  <a:pos x="368" y="94"/>
                </a:cxn>
                <a:cxn ang="0">
                  <a:pos x="392" y="79"/>
                </a:cxn>
                <a:cxn ang="0">
                  <a:pos x="416" y="58"/>
                </a:cxn>
                <a:cxn ang="0">
                  <a:pos x="440" y="29"/>
                </a:cxn>
                <a:cxn ang="0">
                  <a:pos x="446" y="21"/>
                </a:cxn>
                <a:cxn ang="0">
                  <a:pos x="315" y="0"/>
                </a:cxn>
              </a:cxnLst>
              <a:rect l="0" t="0" r="r" b="b"/>
              <a:pathLst>
                <a:path w="447" h="262">
                  <a:moveTo>
                    <a:pt x="315" y="0"/>
                  </a:moveTo>
                  <a:lnTo>
                    <a:pt x="297" y="21"/>
                  </a:lnTo>
                  <a:lnTo>
                    <a:pt x="220" y="43"/>
                  </a:lnTo>
                  <a:lnTo>
                    <a:pt x="172" y="73"/>
                  </a:lnTo>
                  <a:lnTo>
                    <a:pt x="137" y="116"/>
                  </a:lnTo>
                  <a:lnTo>
                    <a:pt x="125" y="116"/>
                  </a:lnTo>
                  <a:lnTo>
                    <a:pt x="66" y="174"/>
                  </a:lnTo>
                  <a:lnTo>
                    <a:pt x="0" y="189"/>
                  </a:lnTo>
                  <a:lnTo>
                    <a:pt x="0" y="225"/>
                  </a:lnTo>
                  <a:lnTo>
                    <a:pt x="78" y="261"/>
                  </a:lnTo>
                  <a:lnTo>
                    <a:pt x="101" y="261"/>
                  </a:lnTo>
                  <a:lnTo>
                    <a:pt x="119" y="203"/>
                  </a:lnTo>
                  <a:lnTo>
                    <a:pt x="166" y="181"/>
                  </a:lnTo>
                  <a:lnTo>
                    <a:pt x="232" y="159"/>
                  </a:lnTo>
                  <a:lnTo>
                    <a:pt x="280" y="130"/>
                  </a:lnTo>
                  <a:lnTo>
                    <a:pt x="339" y="109"/>
                  </a:lnTo>
                  <a:lnTo>
                    <a:pt x="368" y="94"/>
                  </a:lnTo>
                  <a:lnTo>
                    <a:pt x="392" y="79"/>
                  </a:lnTo>
                  <a:lnTo>
                    <a:pt x="416" y="58"/>
                  </a:lnTo>
                  <a:lnTo>
                    <a:pt x="440" y="29"/>
                  </a:lnTo>
                  <a:lnTo>
                    <a:pt x="446" y="21"/>
                  </a:lnTo>
                  <a:lnTo>
                    <a:pt x="315" y="0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27" name="Freeform 127"/>
            <p:cNvSpPr>
              <a:spLocks/>
            </p:cNvSpPr>
            <p:nvPr/>
          </p:nvSpPr>
          <p:spPr bwMode="auto">
            <a:xfrm>
              <a:off x="2392" y="2245"/>
              <a:ext cx="227" cy="397"/>
            </a:xfrm>
            <a:custGeom>
              <a:avLst/>
              <a:gdLst/>
              <a:ahLst/>
              <a:cxnLst>
                <a:cxn ang="0">
                  <a:pos x="182" y="76"/>
                </a:cxn>
                <a:cxn ang="0">
                  <a:pos x="140" y="0"/>
                </a:cxn>
                <a:cxn ang="0">
                  <a:pos x="67" y="87"/>
                </a:cxn>
                <a:cxn ang="0">
                  <a:pos x="72" y="94"/>
                </a:cxn>
                <a:cxn ang="0">
                  <a:pos x="54" y="109"/>
                </a:cxn>
                <a:cxn ang="0">
                  <a:pos x="29" y="132"/>
                </a:cxn>
                <a:cxn ang="0">
                  <a:pos x="16" y="153"/>
                </a:cxn>
                <a:cxn ang="0">
                  <a:pos x="16" y="168"/>
                </a:cxn>
                <a:cxn ang="0">
                  <a:pos x="0" y="211"/>
                </a:cxn>
                <a:cxn ang="0">
                  <a:pos x="0" y="254"/>
                </a:cxn>
                <a:cxn ang="0">
                  <a:pos x="24" y="298"/>
                </a:cxn>
                <a:cxn ang="0">
                  <a:pos x="50" y="341"/>
                </a:cxn>
                <a:cxn ang="0">
                  <a:pos x="66" y="371"/>
                </a:cxn>
                <a:cxn ang="0">
                  <a:pos x="6" y="283"/>
                </a:cxn>
                <a:cxn ang="0">
                  <a:pos x="102" y="396"/>
                </a:cxn>
                <a:cxn ang="0">
                  <a:pos x="131" y="325"/>
                </a:cxn>
                <a:cxn ang="0">
                  <a:pos x="119" y="269"/>
                </a:cxn>
                <a:cxn ang="0">
                  <a:pos x="214" y="269"/>
                </a:cxn>
                <a:cxn ang="0">
                  <a:pos x="226" y="269"/>
                </a:cxn>
                <a:cxn ang="0">
                  <a:pos x="226" y="269"/>
                </a:cxn>
                <a:cxn ang="0">
                  <a:pos x="182" y="76"/>
                </a:cxn>
              </a:cxnLst>
              <a:rect l="0" t="0" r="r" b="b"/>
              <a:pathLst>
                <a:path w="227" h="397">
                  <a:moveTo>
                    <a:pt x="182" y="76"/>
                  </a:moveTo>
                  <a:lnTo>
                    <a:pt x="140" y="0"/>
                  </a:lnTo>
                  <a:lnTo>
                    <a:pt x="67" y="87"/>
                  </a:lnTo>
                  <a:lnTo>
                    <a:pt x="72" y="94"/>
                  </a:lnTo>
                  <a:lnTo>
                    <a:pt x="54" y="109"/>
                  </a:lnTo>
                  <a:lnTo>
                    <a:pt x="29" y="132"/>
                  </a:lnTo>
                  <a:lnTo>
                    <a:pt x="16" y="153"/>
                  </a:lnTo>
                  <a:lnTo>
                    <a:pt x="16" y="168"/>
                  </a:lnTo>
                  <a:lnTo>
                    <a:pt x="0" y="211"/>
                  </a:lnTo>
                  <a:lnTo>
                    <a:pt x="0" y="254"/>
                  </a:lnTo>
                  <a:lnTo>
                    <a:pt x="24" y="298"/>
                  </a:lnTo>
                  <a:lnTo>
                    <a:pt x="50" y="341"/>
                  </a:lnTo>
                  <a:lnTo>
                    <a:pt x="66" y="371"/>
                  </a:lnTo>
                  <a:lnTo>
                    <a:pt x="6" y="283"/>
                  </a:lnTo>
                  <a:lnTo>
                    <a:pt x="102" y="396"/>
                  </a:lnTo>
                  <a:lnTo>
                    <a:pt x="131" y="325"/>
                  </a:lnTo>
                  <a:lnTo>
                    <a:pt x="119" y="269"/>
                  </a:lnTo>
                  <a:lnTo>
                    <a:pt x="214" y="269"/>
                  </a:lnTo>
                  <a:lnTo>
                    <a:pt x="226" y="269"/>
                  </a:lnTo>
                  <a:lnTo>
                    <a:pt x="226" y="269"/>
                  </a:lnTo>
                  <a:lnTo>
                    <a:pt x="182" y="76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28" name="Freeform 128"/>
            <p:cNvSpPr>
              <a:spLocks/>
            </p:cNvSpPr>
            <p:nvPr/>
          </p:nvSpPr>
          <p:spPr bwMode="auto">
            <a:xfrm>
              <a:off x="2583" y="2354"/>
              <a:ext cx="523" cy="314"/>
            </a:xfrm>
            <a:custGeom>
              <a:avLst/>
              <a:gdLst/>
              <a:ahLst/>
              <a:cxnLst>
                <a:cxn ang="0">
                  <a:pos x="12" y="51"/>
                </a:cxn>
                <a:cxn ang="0">
                  <a:pos x="62" y="29"/>
                </a:cxn>
                <a:cxn ang="0">
                  <a:pos x="143" y="29"/>
                </a:cxn>
                <a:cxn ang="0">
                  <a:pos x="187" y="14"/>
                </a:cxn>
                <a:cxn ang="0">
                  <a:pos x="211" y="7"/>
                </a:cxn>
                <a:cxn ang="0">
                  <a:pos x="230" y="0"/>
                </a:cxn>
                <a:cxn ang="0">
                  <a:pos x="273" y="29"/>
                </a:cxn>
                <a:cxn ang="0">
                  <a:pos x="273" y="94"/>
                </a:cxn>
                <a:cxn ang="0">
                  <a:pos x="298" y="123"/>
                </a:cxn>
                <a:cxn ang="0">
                  <a:pos x="311" y="138"/>
                </a:cxn>
                <a:cxn ang="0">
                  <a:pos x="341" y="160"/>
                </a:cxn>
                <a:cxn ang="0">
                  <a:pos x="360" y="160"/>
                </a:cxn>
                <a:cxn ang="0">
                  <a:pos x="367" y="182"/>
                </a:cxn>
                <a:cxn ang="0">
                  <a:pos x="410" y="211"/>
                </a:cxn>
                <a:cxn ang="0">
                  <a:pos x="466" y="233"/>
                </a:cxn>
                <a:cxn ang="0">
                  <a:pos x="516" y="254"/>
                </a:cxn>
                <a:cxn ang="0">
                  <a:pos x="522" y="262"/>
                </a:cxn>
                <a:cxn ang="0">
                  <a:pos x="516" y="306"/>
                </a:cxn>
                <a:cxn ang="0">
                  <a:pos x="485" y="313"/>
                </a:cxn>
                <a:cxn ang="0">
                  <a:pos x="447" y="284"/>
                </a:cxn>
                <a:cxn ang="0">
                  <a:pos x="385" y="262"/>
                </a:cxn>
                <a:cxn ang="0">
                  <a:pos x="304" y="240"/>
                </a:cxn>
                <a:cxn ang="0">
                  <a:pos x="230" y="233"/>
                </a:cxn>
                <a:cxn ang="0">
                  <a:pos x="193" y="233"/>
                </a:cxn>
                <a:cxn ang="0">
                  <a:pos x="81" y="182"/>
                </a:cxn>
                <a:cxn ang="0">
                  <a:pos x="49" y="152"/>
                </a:cxn>
                <a:cxn ang="0">
                  <a:pos x="31" y="145"/>
                </a:cxn>
                <a:cxn ang="0">
                  <a:pos x="12" y="109"/>
                </a:cxn>
                <a:cxn ang="0">
                  <a:pos x="0" y="65"/>
                </a:cxn>
                <a:cxn ang="0">
                  <a:pos x="0" y="58"/>
                </a:cxn>
                <a:cxn ang="0">
                  <a:pos x="12" y="51"/>
                </a:cxn>
              </a:cxnLst>
              <a:rect l="0" t="0" r="r" b="b"/>
              <a:pathLst>
                <a:path w="523" h="314">
                  <a:moveTo>
                    <a:pt x="12" y="51"/>
                  </a:moveTo>
                  <a:lnTo>
                    <a:pt x="62" y="29"/>
                  </a:lnTo>
                  <a:lnTo>
                    <a:pt x="143" y="29"/>
                  </a:lnTo>
                  <a:lnTo>
                    <a:pt x="187" y="14"/>
                  </a:lnTo>
                  <a:lnTo>
                    <a:pt x="211" y="7"/>
                  </a:lnTo>
                  <a:lnTo>
                    <a:pt x="230" y="0"/>
                  </a:lnTo>
                  <a:lnTo>
                    <a:pt x="273" y="29"/>
                  </a:lnTo>
                  <a:lnTo>
                    <a:pt x="273" y="94"/>
                  </a:lnTo>
                  <a:lnTo>
                    <a:pt x="298" y="123"/>
                  </a:lnTo>
                  <a:lnTo>
                    <a:pt x="311" y="138"/>
                  </a:lnTo>
                  <a:lnTo>
                    <a:pt x="341" y="160"/>
                  </a:lnTo>
                  <a:lnTo>
                    <a:pt x="360" y="160"/>
                  </a:lnTo>
                  <a:lnTo>
                    <a:pt x="367" y="182"/>
                  </a:lnTo>
                  <a:lnTo>
                    <a:pt x="410" y="211"/>
                  </a:lnTo>
                  <a:lnTo>
                    <a:pt x="466" y="233"/>
                  </a:lnTo>
                  <a:lnTo>
                    <a:pt x="516" y="254"/>
                  </a:lnTo>
                  <a:lnTo>
                    <a:pt x="522" y="262"/>
                  </a:lnTo>
                  <a:lnTo>
                    <a:pt x="516" y="306"/>
                  </a:lnTo>
                  <a:lnTo>
                    <a:pt x="485" y="313"/>
                  </a:lnTo>
                  <a:lnTo>
                    <a:pt x="447" y="284"/>
                  </a:lnTo>
                  <a:lnTo>
                    <a:pt x="385" y="262"/>
                  </a:lnTo>
                  <a:lnTo>
                    <a:pt x="304" y="240"/>
                  </a:lnTo>
                  <a:lnTo>
                    <a:pt x="230" y="233"/>
                  </a:lnTo>
                  <a:lnTo>
                    <a:pt x="193" y="233"/>
                  </a:lnTo>
                  <a:lnTo>
                    <a:pt x="81" y="182"/>
                  </a:lnTo>
                  <a:lnTo>
                    <a:pt x="49" y="152"/>
                  </a:lnTo>
                  <a:lnTo>
                    <a:pt x="31" y="145"/>
                  </a:lnTo>
                  <a:lnTo>
                    <a:pt x="12" y="109"/>
                  </a:lnTo>
                  <a:lnTo>
                    <a:pt x="0" y="65"/>
                  </a:lnTo>
                  <a:lnTo>
                    <a:pt x="0" y="58"/>
                  </a:lnTo>
                  <a:lnTo>
                    <a:pt x="12" y="51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29" name="Freeform 129"/>
            <p:cNvSpPr>
              <a:spLocks/>
            </p:cNvSpPr>
            <p:nvPr/>
          </p:nvSpPr>
          <p:spPr bwMode="auto">
            <a:xfrm>
              <a:off x="2815" y="2304"/>
              <a:ext cx="338" cy="225"/>
            </a:xfrm>
            <a:custGeom>
              <a:avLst/>
              <a:gdLst/>
              <a:ahLst/>
              <a:cxnLst>
                <a:cxn ang="0">
                  <a:pos x="134" y="0"/>
                </a:cxn>
                <a:cxn ang="0">
                  <a:pos x="77" y="0"/>
                </a:cxn>
                <a:cxn ang="0">
                  <a:pos x="49" y="0"/>
                </a:cxn>
                <a:cxn ang="0">
                  <a:pos x="14" y="40"/>
                </a:cxn>
                <a:cxn ang="0">
                  <a:pos x="14" y="46"/>
                </a:cxn>
                <a:cxn ang="0">
                  <a:pos x="0" y="59"/>
                </a:cxn>
                <a:cxn ang="0">
                  <a:pos x="0" y="92"/>
                </a:cxn>
                <a:cxn ang="0">
                  <a:pos x="77" y="92"/>
                </a:cxn>
                <a:cxn ang="0">
                  <a:pos x="49" y="92"/>
                </a:cxn>
                <a:cxn ang="0">
                  <a:pos x="84" y="119"/>
                </a:cxn>
                <a:cxn ang="0">
                  <a:pos x="112" y="138"/>
                </a:cxn>
                <a:cxn ang="0">
                  <a:pos x="183" y="178"/>
                </a:cxn>
                <a:cxn ang="0">
                  <a:pos x="218" y="198"/>
                </a:cxn>
                <a:cxn ang="0">
                  <a:pos x="239" y="211"/>
                </a:cxn>
                <a:cxn ang="0">
                  <a:pos x="267" y="211"/>
                </a:cxn>
                <a:cxn ang="0">
                  <a:pos x="309" y="224"/>
                </a:cxn>
                <a:cxn ang="0">
                  <a:pos x="330" y="204"/>
                </a:cxn>
                <a:cxn ang="0">
                  <a:pos x="337" y="185"/>
                </a:cxn>
                <a:cxn ang="0">
                  <a:pos x="337" y="172"/>
                </a:cxn>
                <a:cxn ang="0">
                  <a:pos x="337" y="145"/>
                </a:cxn>
                <a:cxn ang="0">
                  <a:pos x="337" y="132"/>
                </a:cxn>
                <a:cxn ang="0">
                  <a:pos x="288" y="112"/>
                </a:cxn>
                <a:cxn ang="0">
                  <a:pos x="253" y="79"/>
                </a:cxn>
                <a:cxn ang="0">
                  <a:pos x="253" y="72"/>
                </a:cxn>
                <a:cxn ang="0">
                  <a:pos x="246" y="72"/>
                </a:cxn>
                <a:cxn ang="0">
                  <a:pos x="134" y="0"/>
                </a:cxn>
              </a:cxnLst>
              <a:rect l="0" t="0" r="r" b="b"/>
              <a:pathLst>
                <a:path w="338" h="225">
                  <a:moveTo>
                    <a:pt x="134" y="0"/>
                  </a:moveTo>
                  <a:lnTo>
                    <a:pt x="77" y="0"/>
                  </a:lnTo>
                  <a:lnTo>
                    <a:pt x="49" y="0"/>
                  </a:lnTo>
                  <a:lnTo>
                    <a:pt x="14" y="40"/>
                  </a:lnTo>
                  <a:lnTo>
                    <a:pt x="14" y="46"/>
                  </a:lnTo>
                  <a:lnTo>
                    <a:pt x="0" y="59"/>
                  </a:lnTo>
                  <a:lnTo>
                    <a:pt x="0" y="92"/>
                  </a:lnTo>
                  <a:lnTo>
                    <a:pt x="77" y="92"/>
                  </a:lnTo>
                  <a:lnTo>
                    <a:pt x="49" y="92"/>
                  </a:lnTo>
                  <a:lnTo>
                    <a:pt x="84" y="119"/>
                  </a:lnTo>
                  <a:lnTo>
                    <a:pt x="112" y="138"/>
                  </a:lnTo>
                  <a:lnTo>
                    <a:pt x="183" y="178"/>
                  </a:lnTo>
                  <a:lnTo>
                    <a:pt x="218" y="198"/>
                  </a:lnTo>
                  <a:lnTo>
                    <a:pt x="239" y="211"/>
                  </a:lnTo>
                  <a:lnTo>
                    <a:pt x="267" y="211"/>
                  </a:lnTo>
                  <a:lnTo>
                    <a:pt x="309" y="224"/>
                  </a:lnTo>
                  <a:lnTo>
                    <a:pt x="330" y="204"/>
                  </a:lnTo>
                  <a:lnTo>
                    <a:pt x="337" y="185"/>
                  </a:lnTo>
                  <a:lnTo>
                    <a:pt x="337" y="172"/>
                  </a:lnTo>
                  <a:lnTo>
                    <a:pt x="337" y="145"/>
                  </a:lnTo>
                  <a:lnTo>
                    <a:pt x="337" y="132"/>
                  </a:lnTo>
                  <a:lnTo>
                    <a:pt x="288" y="112"/>
                  </a:lnTo>
                  <a:lnTo>
                    <a:pt x="253" y="79"/>
                  </a:lnTo>
                  <a:lnTo>
                    <a:pt x="253" y="72"/>
                  </a:lnTo>
                  <a:lnTo>
                    <a:pt x="246" y="72"/>
                  </a:lnTo>
                  <a:lnTo>
                    <a:pt x="134" y="0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30" name="Freeform 130"/>
            <p:cNvSpPr>
              <a:spLocks/>
            </p:cNvSpPr>
            <p:nvPr/>
          </p:nvSpPr>
          <p:spPr bwMode="auto">
            <a:xfrm>
              <a:off x="3022" y="2587"/>
              <a:ext cx="125" cy="175"/>
            </a:xfrm>
            <a:custGeom>
              <a:avLst/>
              <a:gdLst/>
              <a:ahLst/>
              <a:cxnLst>
                <a:cxn ang="0">
                  <a:pos x="118" y="0"/>
                </a:cxn>
                <a:cxn ang="0">
                  <a:pos x="30" y="0"/>
                </a:cxn>
                <a:cxn ang="0">
                  <a:pos x="0" y="7"/>
                </a:cxn>
                <a:cxn ang="0">
                  <a:pos x="12" y="65"/>
                </a:cxn>
                <a:cxn ang="0">
                  <a:pos x="24" y="123"/>
                </a:cxn>
                <a:cxn ang="0">
                  <a:pos x="6" y="138"/>
                </a:cxn>
                <a:cxn ang="0">
                  <a:pos x="24" y="174"/>
                </a:cxn>
                <a:cxn ang="0">
                  <a:pos x="36" y="174"/>
                </a:cxn>
                <a:cxn ang="0">
                  <a:pos x="101" y="116"/>
                </a:cxn>
                <a:cxn ang="0">
                  <a:pos x="118" y="80"/>
                </a:cxn>
                <a:cxn ang="0">
                  <a:pos x="124" y="43"/>
                </a:cxn>
                <a:cxn ang="0">
                  <a:pos x="124" y="43"/>
                </a:cxn>
                <a:cxn ang="0">
                  <a:pos x="118" y="0"/>
                </a:cxn>
              </a:cxnLst>
              <a:rect l="0" t="0" r="r" b="b"/>
              <a:pathLst>
                <a:path w="125" h="175">
                  <a:moveTo>
                    <a:pt x="118" y="0"/>
                  </a:moveTo>
                  <a:lnTo>
                    <a:pt x="30" y="0"/>
                  </a:lnTo>
                  <a:lnTo>
                    <a:pt x="0" y="7"/>
                  </a:lnTo>
                  <a:lnTo>
                    <a:pt x="12" y="65"/>
                  </a:lnTo>
                  <a:lnTo>
                    <a:pt x="24" y="123"/>
                  </a:lnTo>
                  <a:lnTo>
                    <a:pt x="6" y="138"/>
                  </a:lnTo>
                  <a:lnTo>
                    <a:pt x="24" y="174"/>
                  </a:lnTo>
                  <a:lnTo>
                    <a:pt x="36" y="174"/>
                  </a:lnTo>
                  <a:lnTo>
                    <a:pt x="101" y="116"/>
                  </a:lnTo>
                  <a:lnTo>
                    <a:pt x="118" y="80"/>
                  </a:lnTo>
                  <a:lnTo>
                    <a:pt x="124" y="43"/>
                  </a:lnTo>
                  <a:lnTo>
                    <a:pt x="124" y="43"/>
                  </a:lnTo>
                  <a:lnTo>
                    <a:pt x="118" y="0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31" name="Freeform 131"/>
            <p:cNvSpPr>
              <a:spLocks/>
            </p:cNvSpPr>
            <p:nvPr/>
          </p:nvSpPr>
          <p:spPr bwMode="auto">
            <a:xfrm>
              <a:off x="3117" y="2077"/>
              <a:ext cx="530" cy="394"/>
            </a:xfrm>
            <a:custGeom>
              <a:avLst/>
              <a:gdLst/>
              <a:ahLst/>
              <a:cxnLst>
                <a:cxn ang="0">
                  <a:pos x="327" y="117"/>
                </a:cxn>
                <a:cxn ang="0">
                  <a:pos x="291" y="145"/>
                </a:cxn>
                <a:cxn ang="0">
                  <a:pos x="255" y="160"/>
                </a:cxn>
                <a:cxn ang="0">
                  <a:pos x="220" y="182"/>
                </a:cxn>
                <a:cxn ang="0">
                  <a:pos x="196" y="189"/>
                </a:cxn>
                <a:cxn ang="0">
                  <a:pos x="166" y="197"/>
                </a:cxn>
                <a:cxn ang="0">
                  <a:pos x="125" y="219"/>
                </a:cxn>
                <a:cxn ang="0">
                  <a:pos x="89" y="226"/>
                </a:cxn>
                <a:cxn ang="0">
                  <a:pos x="35" y="241"/>
                </a:cxn>
                <a:cxn ang="0">
                  <a:pos x="35" y="284"/>
                </a:cxn>
                <a:cxn ang="0">
                  <a:pos x="35" y="299"/>
                </a:cxn>
                <a:cxn ang="0">
                  <a:pos x="0" y="313"/>
                </a:cxn>
                <a:cxn ang="0">
                  <a:pos x="29" y="357"/>
                </a:cxn>
                <a:cxn ang="0">
                  <a:pos x="29" y="371"/>
                </a:cxn>
                <a:cxn ang="0">
                  <a:pos x="41" y="393"/>
                </a:cxn>
                <a:cxn ang="0">
                  <a:pos x="125" y="328"/>
                </a:cxn>
                <a:cxn ang="0">
                  <a:pos x="172" y="321"/>
                </a:cxn>
                <a:cxn ang="0">
                  <a:pos x="225" y="299"/>
                </a:cxn>
                <a:cxn ang="0">
                  <a:pos x="279" y="299"/>
                </a:cxn>
                <a:cxn ang="0">
                  <a:pos x="303" y="299"/>
                </a:cxn>
                <a:cxn ang="0">
                  <a:pos x="357" y="284"/>
                </a:cxn>
                <a:cxn ang="0">
                  <a:pos x="368" y="219"/>
                </a:cxn>
                <a:cxn ang="0">
                  <a:pos x="380" y="182"/>
                </a:cxn>
                <a:cxn ang="0">
                  <a:pos x="392" y="145"/>
                </a:cxn>
                <a:cxn ang="0">
                  <a:pos x="422" y="102"/>
                </a:cxn>
                <a:cxn ang="0">
                  <a:pos x="481" y="73"/>
                </a:cxn>
                <a:cxn ang="0">
                  <a:pos x="511" y="59"/>
                </a:cxn>
                <a:cxn ang="0">
                  <a:pos x="529" y="37"/>
                </a:cxn>
                <a:cxn ang="0">
                  <a:pos x="511" y="15"/>
                </a:cxn>
                <a:cxn ang="0">
                  <a:pos x="487" y="0"/>
                </a:cxn>
                <a:cxn ang="0">
                  <a:pos x="433" y="8"/>
                </a:cxn>
                <a:cxn ang="0">
                  <a:pos x="404" y="22"/>
                </a:cxn>
                <a:cxn ang="0">
                  <a:pos x="386" y="44"/>
                </a:cxn>
                <a:cxn ang="0">
                  <a:pos x="386" y="44"/>
                </a:cxn>
                <a:cxn ang="0">
                  <a:pos x="327" y="117"/>
                </a:cxn>
              </a:cxnLst>
              <a:rect l="0" t="0" r="r" b="b"/>
              <a:pathLst>
                <a:path w="530" h="394">
                  <a:moveTo>
                    <a:pt x="327" y="117"/>
                  </a:moveTo>
                  <a:lnTo>
                    <a:pt x="291" y="145"/>
                  </a:lnTo>
                  <a:lnTo>
                    <a:pt x="255" y="160"/>
                  </a:lnTo>
                  <a:lnTo>
                    <a:pt x="220" y="182"/>
                  </a:lnTo>
                  <a:lnTo>
                    <a:pt x="196" y="189"/>
                  </a:lnTo>
                  <a:lnTo>
                    <a:pt x="166" y="197"/>
                  </a:lnTo>
                  <a:lnTo>
                    <a:pt x="125" y="219"/>
                  </a:lnTo>
                  <a:lnTo>
                    <a:pt x="89" y="226"/>
                  </a:lnTo>
                  <a:lnTo>
                    <a:pt x="35" y="241"/>
                  </a:lnTo>
                  <a:lnTo>
                    <a:pt x="35" y="284"/>
                  </a:lnTo>
                  <a:lnTo>
                    <a:pt x="35" y="299"/>
                  </a:lnTo>
                  <a:lnTo>
                    <a:pt x="0" y="313"/>
                  </a:lnTo>
                  <a:lnTo>
                    <a:pt x="29" y="357"/>
                  </a:lnTo>
                  <a:lnTo>
                    <a:pt x="29" y="371"/>
                  </a:lnTo>
                  <a:lnTo>
                    <a:pt x="41" y="393"/>
                  </a:lnTo>
                  <a:lnTo>
                    <a:pt x="125" y="328"/>
                  </a:lnTo>
                  <a:lnTo>
                    <a:pt x="172" y="321"/>
                  </a:lnTo>
                  <a:lnTo>
                    <a:pt x="225" y="299"/>
                  </a:lnTo>
                  <a:lnTo>
                    <a:pt x="279" y="299"/>
                  </a:lnTo>
                  <a:lnTo>
                    <a:pt x="303" y="299"/>
                  </a:lnTo>
                  <a:lnTo>
                    <a:pt x="357" y="284"/>
                  </a:lnTo>
                  <a:lnTo>
                    <a:pt x="368" y="219"/>
                  </a:lnTo>
                  <a:lnTo>
                    <a:pt x="380" y="182"/>
                  </a:lnTo>
                  <a:lnTo>
                    <a:pt x="392" y="145"/>
                  </a:lnTo>
                  <a:lnTo>
                    <a:pt x="422" y="102"/>
                  </a:lnTo>
                  <a:lnTo>
                    <a:pt x="481" y="73"/>
                  </a:lnTo>
                  <a:lnTo>
                    <a:pt x="511" y="59"/>
                  </a:lnTo>
                  <a:lnTo>
                    <a:pt x="529" y="37"/>
                  </a:lnTo>
                  <a:lnTo>
                    <a:pt x="511" y="15"/>
                  </a:lnTo>
                  <a:lnTo>
                    <a:pt x="487" y="0"/>
                  </a:lnTo>
                  <a:lnTo>
                    <a:pt x="433" y="8"/>
                  </a:lnTo>
                  <a:lnTo>
                    <a:pt x="404" y="22"/>
                  </a:lnTo>
                  <a:lnTo>
                    <a:pt x="386" y="44"/>
                  </a:lnTo>
                  <a:lnTo>
                    <a:pt x="386" y="44"/>
                  </a:lnTo>
                  <a:lnTo>
                    <a:pt x="327" y="117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32" name="Freeform 132"/>
            <p:cNvSpPr>
              <a:spLocks/>
            </p:cNvSpPr>
            <p:nvPr/>
          </p:nvSpPr>
          <p:spPr bwMode="auto">
            <a:xfrm>
              <a:off x="3556" y="2194"/>
              <a:ext cx="109" cy="103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60" y="0"/>
                </a:cxn>
                <a:cxn ang="0">
                  <a:pos x="42" y="21"/>
                </a:cxn>
                <a:cxn ang="0">
                  <a:pos x="12" y="58"/>
                </a:cxn>
                <a:cxn ang="0">
                  <a:pos x="6" y="80"/>
                </a:cxn>
                <a:cxn ang="0">
                  <a:pos x="0" y="102"/>
                </a:cxn>
                <a:cxn ang="0">
                  <a:pos x="6" y="102"/>
                </a:cxn>
                <a:cxn ang="0">
                  <a:pos x="54" y="72"/>
                </a:cxn>
                <a:cxn ang="0">
                  <a:pos x="96" y="50"/>
                </a:cxn>
                <a:cxn ang="0">
                  <a:pos x="108" y="28"/>
                </a:cxn>
                <a:cxn ang="0">
                  <a:pos x="102" y="0"/>
                </a:cxn>
              </a:cxnLst>
              <a:rect l="0" t="0" r="r" b="b"/>
              <a:pathLst>
                <a:path w="109" h="103">
                  <a:moveTo>
                    <a:pt x="102" y="0"/>
                  </a:moveTo>
                  <a:lnTo>
                    <a:pt x="60" y="0"/>
                  </a:lnTo>
                  <a:lnTo>
                    <a:pt x="42" y="21"/>
                  </a:lnTo>
                  <a:lnTo>
                    <a:pt x="12" y="58"/>
                  </a:lnTo>
                  <a:lnTo>
                    <a:pt x="6" y="80"/>
                  </a:lnTo>
                  <a:lnTo>
                    <a:pt x="0" y="102"/>
                  </a:lnTo>
                  <a:lnTo>
                    <a:pt x="6" y="102"/>
                  </a:lnTo>
                  <a:lnTo>
                    <a:pt x="54" y="72"/>
                  </a:lnTo>
                  <a:lnTo>
                    <a:pt x="96" y="50"/>
                  </a:lnTo>
                  <a:lnTo>
                    <a:pt x="108" y="28"/>
                  </a:lnTo>
                  <a:lnTo>
                    <a:pt x="102" y="0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33" name="Freeform 133"/>
            <p:cNvSpPr>
              <a:spLocks/>
            </p:cNvSpPr>
            <p:nvPr/>
          </p:nvSpPr>
          <p:spPr bwMode="auto">
            <a:xfrm>
              <a:off x="3462" y="1502"/>
              <a:ext cx="399" cy="576"/>
            </a:xfrm>
            <a:custGeom>
              <a:avLst/>
              <a:gdLst/>
              <a:ahLst/>
              <a:cxnLst>
                <a:cxn ang="0">
                  <a:pos x="338" y="30"/>
                </a:cxn>
                <a:cxn ang="0">
                  <a:pos x="285" y="7"/>
                </a:cxn>
                <a:cxn ang="0">
                  <a:pos x="267" y="0"/>
                </a:cxn>
                <a:cxn ang="0">
                  <a:pos x="243" y="7"/>
                </a:cxn>
                <a:cxn ang="0">
                  <a:pos x="243" y="58"/>
                </a:cxn>
                <a:cxn ang="0">
                  <a:pos x="243" y="95"/>
                </a:cxn>
                <a:cxn ang="0">
                  <a:pos x="220" y="160"/>
                </a:cxn>
                <a:cxn ang="0">
                  <a:pos x="190" y="226"/>
                </a:cxn>
                <a:cxn ang="0">
                  <a:pos x="184" y="262"/>
                </a:cxn>
                <a:cxn ang="0">
                  <a:pos x="166" y="306"/>
                </a:cxn>
                <a:cxn ang="0">
                  <a:pos x="136" y="350"/>
                </a:cxn>
                <a:cxn ang="0">
                  <a:pos x="106" y="386"/>
                </a:cxn>
                <a:cxn ang="0">
                  <a:pos x="94" y="430"/>
                </a:cxn>
                <a:cxn ang="0">
                  <a:pos x="35" y="473"/>
                </a:cxn>
                <a:cxn ang="0">
                  <a:pos x="0" y="524"/>
                </a:cxn>
                <a:cxn ang="0">
                  <a:pos x="53" y="532"/>
                </a:cxn>
                <a:cxn ang="0">
                  <a:pos x="94" y="524"/>
                </a:cxn>
                <a:cxn ang="0">
                  <a:pos x="124" y="524"/>
                </a:cxn>
                <a:cxn ang="0">
                  <a:pos x="124" y="575"/>
                </a:cxn>
                <a:cxn ang="0">
                  <a:pos x="160" y="539"/>
                </a:cxn>
                <a:cxn ang="0">
                  <a:pos x="166" y="459"/>
                </a:cxn>
                <a:cxn ang="0">
                  <a:pos x="202" y="350"/>
                </a:cxn>
                <a:cxn ang="0">
                  <a:pos x="231" y="277"/>
                </a:cxn>
                <a:cxn ang="0">
                  <a:pos x="297" y="218"/>
                </a:cxn>
                <a:cxn ang="0">
                  <a:pos x="362" y="197"/>
                </a:cxn>
                <a:cxn ang="0">
                  <a:pos x="398" y="168"/>
                </a:cxn>
                <a:cxn ang="0">
                  <a:pos x="398" y="153"/>
                </a:cxn>
                <a:cxn ang="0">
                  <a:pos x="398" y="153"/>
                </a:cxn>
                <a:cxn ang="0">
                  <a:pos x="338" y="30"/>
                </a:cxn>
              </a:cxnLst>
              <a:rect l="0" t="0" r="r" b="b"/>
              <a:pathLst>
                <a:path w="399" h="576">
                  <a:moveTo>
                    <a:pt x="338" y="30"/>
                  </a:moveTo>
                  <a:lnTo>
                    <a:pt x="285" y="7"/>
                  </a:lnTo>
                  <a:lnTo>
                    <a:pt x="267" y="0"/>
                  </a:lnTo>
                  <a:lnTo>
                    <a:pt x="243" y="7"/>
                  </a:lnTo>
                  <a:lnTo>
                    <a:pt x="243" y="58"/>
                  </a:lnTo>
                  <a:lnTo>
                    <a:pt x="243" y="95"/>
                  </a:lnTo>
                  <a:lnTo>
                    <a:pt x="220" y="160"/>
                  </a:lnTo>
                  <a:lnTo>
                    <a:pt x="190" y="226"/>
                  </a:lnTo>
                  <a:lnTo>
                    <a:pt x="184" y="262"/>
                  </a:lnTo>
                  <a:lnTo>
                    <a:pt x="166" y="306"/>
                  </a:lnTo>
                  <a:lnTo>
                    <a:pt x="136" y="350"/>
                  </a:lnTo>
                  <a:lnTo>
                    <a:pt x="106" y="386"/>
                  </a:lnTo>
                  <a:lnTo>
                    <a:pt x="94" y="430"/>
                  </a:lnTo>
                  <a:lnTo>
                    <a:pt x="35" y="473"/>
                  </a:lnTo>
                  <a:lnTo>
                    <a:pt x="0" y="524"/>
                  </a:lnTo>
                  <a:lnTo>
                    <a:pt x="53" y="532"/>
                  </a:lnTo>
                  <a:lnTo>
                    <a:pt x="94" y="524"/>
                  </a:lnTo>
                  <a:lnTo>
                    <a:pt x="124" y="524"/>
                  </a:lnTo>
                  <a:lnTo>
                    <a:pt x="124" y="575"/>
                  </a:lnTo>
                  <a:lnTo>
                    <a:pt x="160" y="539"/>
                  </a:lnTo>
                  <a:lnTo>
                    <a:pt x="166" y="459"/>
                  </a:lnTo>
                  <a:lnTo>
                    <a:pt x="202" y="350"/>
                  </a:lnTo>
                  <a:lnTo>
                    <a:pt x="231" y="277"/>
                  </a:lnTo>
                  <a:lnTo>
                    <a:pt x="297" y="218"/>
                  </a:lnTo>
                  <a:lnTo>
                    <a:pt x="362" y="197"/>
                  </a:lnTo>
                  <a:lnTo>
                    <a:pt x="398" y="168"/>
                  </a:lnTo>
                  <a:lnTo>
                    <a:pt x="398" y="153"/>
                  </a:lnTo>
                  <a:lnTo>
                    <a:pt x="398" y="153"/>
                  </a:lnTo>
                  <a:lnTo>
                    <a:pt x="338" y="30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34" name="Freeform 134"/>
            <p:cNvSpPr>
              <a:spLocks/>
            </p:cNvSpPr>
            <p:nvPr/>
          </p:nvSpPr>
          <p:spPr bwMode="auto">
            <a:xfrm>
              <a:off x="3622" y="2063"/>
              <a:ext cx="161" cy="124"/>
            </a:xfrm>
            <a:custGeom>
              <a:avLst/>
              <a:gdLst/>
              <a:ahLst/>
              <a:cxnLst>
                <a:cxn ang="0">
                  <a:pos x="119" y="51"/>
                </a:cxn>
                <a:cxn ang="0">
                  <a:pos x="95" y="29"/>
                </a:cxn>
                <a:cxn ang="0">
                  <a:pos x="77" y="14"/>
                </a:cxn>
                <a:cxn ang="0">
                  <a:pos x="36" y="0"/>
                </a:cxn>
                <a:cxn ang="0">
                  <a:pos x="12" y="0"/>
                </a:cxn>
                <a:cxn ang="0">
                  <a:pos x="0" y="36"/>
                </a:cxn>
                <a:cxn ang="0">
                  <a:pos x="0" y="51"/>
                </a:cxn>
                <a:cxn ang="0">
                  <a:pos x="48" y="73"/>
                </a:cxn>
                <a:cxn ang="0">
                  <a:pos x="54" y="80"/>
                </a:cxn>
                <a:cxn ang="0">
                  <a:pos x="65" y="95"/>
                </a:cxn>
                <a:cxn ang="0">
                  <a:pos x="71" y="116"/>
                </a:cxn>
                <a:cxn ang="0">
                  <a:pos x="71" y="123"/>
                </a:cxn>
                <a:cxn ang="0">
                  <a:pos x="101" y="116"/>
                </a:cxn>
                <a:cxn ang="0">
                  <a:pos x="160" y="95"/>
                </a:cxn>
                <a:cxn ang="0">
                  <a:pos x="160" y="87"/>
                </a:cxn>
                <a:cxn ang="0">
                  <a:pos x="160" y="87"/>
                </a:cxn>
                <a:cxn ang="0">
                  <a:pos x="119" y="51"/>
                </a:cxn>
              </a:cxnLst>
              <a:rect l="0" t="0" r="r" b="b"/>
              <a:pathLst>
                <a:path w="161" h="124">
                  <a:moveTo>
                    <a:pt x="119" y="51"/>
                  </a:moveTo>
                  <a:lnTo>
                    <a:pt x="95" y="29"/>
                  </a:lnTo>
                  <a:lnTo>
                    <a:pt x="77" y="14"/>
                  </a:lnTo>
                  <a:lnTo>
                    <a:pt x="36" y="0"/>
                  </a:lnTo>
                  <a:lnTo>
                    <a:pt x="12" y="0"/>
                  </a:lnTo>
                  <a:lnTo>
                    <a:pt x="0" y="36"/>
                  </a:lnTo>
                  <a:lnTo>
                    <a:pt x="0" y="51"/>
                  </a:lnTo>
                  <a:lnTo>
                    <a:pt x="48" y="73"/>
                  </a:lnTo>
                  <a:lnTo>
                    <a:pt x="54" y="80"/>
                  </a:lnTo>
                  <a:lnTo>
                    <a:pt x="65" y="95"/>
                  </a:lnTo>
                  <a:lnTo>
                    <a:pt x="71" y="116"/>
                  </a:lnTo>
                  <a:lnTo>
                    <a:pt x="71" y="123"/>
                  </a:lnTo>
                  <a:lnTo>
                    <a:pt x="101" y="116"/>
                  </a:lnTo>
                  <a:lnTo>
                    <a:pt x="160" y="95"/>
                  </a:lnTo>
                  <a:lnTo>
                    <a:pt x="160" y="87"/>
                  </a:lnTo>
                  <a:lnTo>
                    <a:pt x="160" y="87"/>
                  </a:lnTo>
                  <a:lnTo>
                    <a:pt x="119" y="51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35" name="Freeform 135"/>
            <p:cNvSpPr>
              <a:spLocks/>
            </p:cNvSpPr>
            <p:nvPr/>
          </p:nvSpPr>
          <p:spPr bwMode="auto">
            <a:xfrm>
              <a:off x="3372" y="1488"/>
              <a:ext cx="269" cy="430"/>
            </a:xfrm>
            <a:custGeom>
              <a:avLst/>
              <a:gdLst/>
              <a:ahLst/>
              <a:cxnLst>
                <a:cxn ang="0">
                  <a:pos x="268" y="0"/>
                </a:cxn>
                <a:cxn ang="0">
                  <a:pos x="214" y="0"/>
                </a:cxn>
                <a:cxn ang="0">
                  <a:pos x="184" y="0"/>
                </a:cxn>
                <a:cxn ang="0">
                  <a:pos x="184" y="36"/>
                </a:cxn>
                <a:cxn ang="0">
                  <a:pos x="167" y="80"/>
                </a:cxn>
                <a:cxn ang="0">
                  <a:pos x="143" y="102"/>
                </a:cxn>
                <a:cxn ang="0">
                  <a:pos x="107" y="116"/>
                </a:cxn>
                <a:cxn ang="0">
                  <a:pos x="84" y="160"/>
                </a:cxn>
                <a:cxn ang="0">
                  <a:pos x="72" y="218"/>
                </a:cxn>
                <a:cxn ang="0">
                  <a:pos x="66" y="291"/>
                </a:cxn>
                <a:cxn ang="0">
                  <a:pos x="18" y="335"/>
                </a:cxn>
                <a:cxn ang="0">
                  <a:pos x="0" y="386"/>
                </a:cxn>
                <a:cxn ang="0">
                  <a:pos x="0" y="400"/>
                </a:cxn>
                <a:cxn ang="0">
                  <a:pos x="12" y="422"/>
                </a:cxn>
                <a:cxn ang="0">
                  <a:pos x="60" y="429"/>
                </a:cxn>
                <a:cxn ang="0">
                  <a:pos x="78" y="429"/>
                </a:cxn>
                <a:cxn ang="0">
                  <a:pos x="113" y="407"/>
                </a:cxn>
                <a:cxn ang="0">
                  <a:pos x="125" y="378"/>
                </a:cxn>
                <a:cxn ang="0">
                  <a:pos x="155" y="349"/>
                </a:cxn>
                <a:cxn ang="0">
                  <a:pos x="178" y="327"/>
                </a:cxn>
                <a:cxn ang="0">
                  <a:pos x="178" y="298"/>
                </a:cxn>
                <a:cxn ang="0">
                  <a:pos x="184" y="262"/>
                </a:cxn>
                <a:cxn ang="0">
                  <a:pos x="196" y="225"/>
                </a:cxn>
                <a:cxn ang="0">
                  <a:pos x="208" y="189"/>
                </a:cxn>
                <a:cxn ang="0">
                  <a:pos x="214" y="182"/>
                </a:cxn>
                <a:cxn ang="0">
                  <a:pos x="232" y="160"/>
                </a:cxn>
                <a:cxn ang="0">
                  <a:pos x="262" y="131"/>
                </a:cxn>
                <a:cxn ang="0">
                  <a:pos x="262" y="123"/>
                </a:cxn>
                <a:cxn ang="0">
                  <a:pos x="268" y="0"/>
                </a:cxn>
              </a:cxnLst>
              <a:rect l="0" t="0" r="r" b="b"/>
              <a:pathLst>
                <a:path w="269" h="430">
                  <a:moveTo>
                    <a:pt x="268" y="0"/>
                  </a:moveTo>
                  <a:lnTo>
                    <a:pt x="214" y="0"/>
                  </a:lnTo>
                  <a:lnTo>
                    <a:pt x="184" y="0"/>
                  </a:lnTo>
                  <a:lnTo>
                    <a:pt x="184" y="36"/>
                  </a:lnTo>
                  <a:lnTo>
                    <a:pt x="167" y="80"/>
                  </a:lnTo>
                  <a:lnTo>
                    <a:pt x="143" y="102"/>
                  </a:lnTo>
                  <a:lnTo>
                    <a:pt x="107" y="116"/>
                  </a:lnTo>
                  <a:lnTo>
                    <a:pt x="84" y="160"/>
                  </a:lnTo>
                  <a:lnTo>
                    <a:pt x="72" y="218"/>
                  </a:lnTo>
                  <a:lnTo>
                    <a:pt x="66" y="291"/>
                  </a:lnTo>
                  <a:lnTo>
                    <a:pt x="18" y="335"/>
                  </a:lnTo>
                  <a:lnTo>
                    <a:pt x="0" y="386"/>
                  </a:lnTo>
                  <a:lnTo>
                    <a:pt x="0" y="400"/>
                  </a:lnTo>
                  <a:lnTo>
                    <a:pt x="12" y="422"/>
                  </a:lnTo>
                  <a:lnTo>
                    <a:pt x="60" y="429"/>
                  </a:lnTo>
                  <a:lnTo>
                    <a:pt x="78" y="429"/>
                  </a:lnTo>
                  <a:lnTo>
                    <a:pt x="113" y="407"/>
                  </a:lnTo>
                  <a:lnTo>
                    <a:pt x="125" y="378"/>
                  </a:lnTo>
                  <a:lnTo>
                    <a:pt x="155" y="349"/>
                  </a:lnTo>
                  <a:lnTo>
                    <a:pt x="178" y="327"/>
                  </a:lnTo>
                  <a:lnTo>
                    <a:pt x="178" y="298"/>
                  </a:lnTo>
                  <a:lnTo>
                    <a:pt x="184" y="262"/>
                  </a:lnTo>
                  <a:lnTo>
                    <a:pt x="196" y="225"/>
                  </a:lnTo>
                  <a:lnTo>
                    <a:pt x="208" y="189"/>
                  </a:lnTo>
                  <a:lnTo>
                    <a:pt x="214" y="182"/>
                  </a:lnTo>
                  <a:lnTo>
                    <a:pt x="232" y="160"/>
                  </a:lnTo>
                  <a:lnTo>
                    <a:pt x="262" y="131"/>
                  </a:lnTo>
                  <a:lnTo>
                    <a:pt x="262" y="123"/>
                  </a:lnTo>
                  <a:lnTo>
                    <a:pt x="268" y="0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36" name="Freeform 136"/>
            <p:cNvSpPr>
              <a:spLocks/>
            </p:cNvSpPr>
            <p:nvPr/>
          </p:nvSpPr>
          <p:spPr bwMode="auto">
            <a:xfrm>
              <a:off x="3134" y="1662"/>
              <a:ext cx="305" cy="191"/>
            </a:xfrm>
            <a:custGeom>
              <a:avLst/>
              <a:gdLst/>
              <a:ahLst/>
              <a:cxnLst>
                <a:cxn ang="0">
                  <a:pos x="268" y="80"/>
                </a:cxn>
                <a:cxn ang="0">
                  <a:pos x="244" y="73"/>
                </a:cxn>
                <a:cxn ang="0">
                  <a:pos x="197" y="15"/>
                </a:cxn>
                <a:cxn ang="0">
                  <a:pos x="179" y="0"/>
                </a:cxn>
                <a:cxn ang="0">
                  <a:pos x="161" y="0"/>
                </a:cxn>
                <a:cxn ang="0">
                  <a:pos x="126" y="22"/>
                </a:cxn>
                <a:cxn ang="0">
                  <a:pos x="114" y="30"/>
                </a:cxn>
                <a:cxn ang="0">
                  <a:pos x="72" y="51"/>
                </a:cxn>
                <a:cxn ang="0">
                  <a:pos x="36" y="66"/>
                </a:cxn>
                <a:cxn ang="0">
                  <a:pos x="24" y="95"/>
                </a:cxn>
                <a:cxn ang="0">
                  <a:pos x="6" y="161"/>
                </a:cxn>
                <a:cxn ang="0">
                  <a:pos x="0" y="190"/>
                </a:cxn>
                <a:cxn ang="0">
                  <a:pos x="72" y="190"/>
                </a:cxn>
                <a:cxn ang="0">
                  <a:pos x="102" y="168"/>
                </a:cxn>
                <a:cxn ang="0">
                  <a:pos x="137" y="161"/>
                </a:cxn>
                <a:cxn ang="0">
                  <a:pos x="179" y="153"/>
                </a:cxn>
                <a:cxn ang="0">
                  <a:pos x="220" y="168"/>
                </a:cxn>
                <a:cxn ang="0">
                  <a:pos x="238" y="190"/>
                </a:cxn>
                <a:cxn ang="0">
                  <a:pos x="256" y="168"/>
                </a:cxn>
                <a:cxn ang="0">
                  <a:pos x="292" y="132"/>
                </a:cxn>
                <a:cxn ang="0">
                  <a:pos x="304" y="117"/>
                </a:cxn>
                <a:cxn ang="0">
                  <a:pos x="304" y="117"/>
                </a:cxn>
                <a:cxn ang="0">
                  <a:pos x="268" y="80"/>
                </a:cxn>
              </a:cxnLst>
              <a:rect l="0" t="0" r="r" b="b"/>
              <a:pathLst>
                <a:path w="305" h="191">
                  <a:moveTo>
                    <a:pt x="268" y="80"/>
                  </a:moveTo>
                  <a:lnTo>
                    <a:pt x="244" y="73"/>
                  </a:lnTo>
                  <a:lnTo>
                    <a:pt x="197" y="15"/>
                  </a:lnTo>
                  <a:lnTo>
                    <a:pt x="179" y="0"/>
                  </a:lnTo>
                  <a:lnTo>
                    <a:pt x="161" y="0"/>
                  </a:lnTo>
                  <a:lnTo>
                    <a:pt x="126" y="22"/>
                  </a:lnTo>
                  <a:lnTo>
                    <a:pt x="114" y="30"/>
                  </a:lnTo>
                  <a:lnTo>
                    <a:pt x="72" y="51"/>
                  </a:lnTo>
                  <a:lnTo>
                    <a:pt x="36" y="66"/>
                  </a:lnTo>
                  <a:lnTo>
                    <a:pt x="24" y="95"/>
                  </a:lnTo>
                  <a:lnTo>
                    <a:pt x="6" y="161"/>
                  </a:lnTo>
                  <a:lnTo>
                    <a:pt x="0" y="190"/>
                  </a:lnTo>
                  <a:lnTo>
                    <a:pt x="72" y="190"/>
                  </a:lnTo>
                  <a:lnTo>
                    <a:pt x="102" y="168"/>
                  </a:lnTo>
                  <a:lnTo>
                    <a:pt x="137" y="161"/>
                  </a:lnTo>
                  <a:lnTo>
                    <a:pt x="179" y="153"/>
                  </a:lnTo>
                  <a:lnTo>
                    <a:pt x="220" y="168"/>
                  </a:lnTo>
                  <a:lnTo>
                    <a:pt x="238" y="190"/>
                  </a:lnTo>
                  <a:lnTo>
                    <a:pt x="256" y="168"/>
                  </a:lnTo>
                  <a:lnTo>
                    <a:pt x="292" y="132"/>
                  </a:lnTo>
                  <a:lnTo>
                    <a:pt x="304" y="117"/>
                  </a:lnTo>
                  <a:lnTo>
                    <a:pt x="304" y="117"/>
                  </a:lnTo>
                  <a:lnTo>
                    <a:pt x="268" y="80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37" name="Freeform 137"/>
            <p:cNvSpPr>
              <a:spLocks/>
            </p:cNvSpPr>
            <p:nvPr/>
          </p:nvSpPr>
          <p:spPr bwMode="auto">
            <a:xfrm>
              <a:off x="2422" y="1910"/>
              <a:ext cx="369" cy="313"/>
            </a:xfrm>
            <a:custGeom>
              <a:avLst/>
              <a:gdLst/>
              <a:ahLst/>
              <a:cxnLst>
                <a:cxn ang="0">
                  <a:pos x="356" y="36"/>
                </a:cxn>
                <a:cxn ang="0">
                  <a:pos x="356" y="0"/>
                </a:cxn>
                <a:cxn ang="0">
                  <a:pos x="279" y="7"/>
                </a:cxn>
                <a:cxn ang="0">
                  <a:pos x="208" y="36"/>
                </a:cxn>
                <a:cxn ang="0">
                  <a:pos x="154" y="51"/>
                </a:cxn>
                <a:cxn ang="0">
                  <a:pos x="83" y="87"/>
                </a:cxn>
                <a:cxn ang="0">
                  <a:pos x="71" y="131"/>
                </a:cxn>
                <a:cxn ang="0">
                  <a:pos x="65" y="146"/>
                </a:cxn>
                <a:cxn ang="0">
                  <a:pos x="53" y="196"/>
                </a:cxn>
                <a:cxn ang="0">
                  <a:pos x="18" y="240"/>
                </a:cxn>
                <a:cxn ang="0">
                  <a:pos x="0" y="269"/>
                </a:cxn>
                <a:cxn ang="0">
                  <a:pos x="47" y="312"/>
                </a:cxn>
                <a:cxn ang="0">
                  <a:pos x="95" y="269"/>
                </a:cxn>
                <a:cxn ang="0">
                  <a:pos x="154" y="254"/>
                </a:cxn>
                <a:cxn ang="0">
                  <a:pos x="243" y="226"/>
                </a:cxn>
                <a:cxn ang="0">
                  <a:pos x="297" y="196"/>
                </a:cxn>
                <a:cxn ang="0">
                  <a:pos x="350" y="175"/>
                </a:cxn>
                <a:cxn ang="0">
                  <a:pos x="368" y="167"/>
                </a:cxn>
                <a:cxn ang="0">
                  <a:pos x="356" y="36"/>
                </a:cxn>
              </a:cxnLst>
              <a:rect l="0" t="0" r="r" b="b"/>
              <a:pathLst>
                <a:path w="369" h="313">
                  <a:moveTo>
                    <a:pt x="356" y="36"/>
                  </a:moveTo>
                  <a:lnTo>
                    <a:pt x="356" y="0"/>
                  </a:lnTo>
                  <a:lnTo>
                    <a:pt x="279" y="7"/>
                  </a:lnTo>
                  <a:lnTo>
                    <a:pt x="208" y="36"/>
                  </a:lnTo>
                  <a:lnTo>
                    <a:pt x="154" y="51"/>
                  </a:lnTo>
                  <a:lnTo>
                    <a:pt x="83" y="87"/>
                  </a:lnTo>
                  <a:lnTo>
                    <a:pt x="71" y="131"/>
                  </a:lnTo>
                  <a:lnTo>
                    <a:pt x="65" y="146"/>
                  </a:lnTo>
                  <a:lnTo>
                    <a:pt x="53" y="196"/>
                  </a:lnTo>
                  <a:lnTo>
                    <a:pt x="18" y="240"/>
                  </a:lnTo>
                  <a:lnTo>
                    <a:pt x="0" y="269"/>
                  </a:lnTo>
                  <a:lnTo>
                    <a:pt x="47" y="312"/>
                  </a:lnTo>
                  <a:lnTo>
                    <a:pt x="95" y="269"/>
                  </a:lnTo>
                  <a:lnTo>
                    <a:pt x="154" y="254"/>
                  </a:lnTo>
                  <a:lnTo>
                    <a:pt x="243" y="226"/>
                  </a:lnTo>
                  <a:lnTo>
                    <a:pt x="297" y="196"/>
                  </a:lnTo>
                  <a:lnTo>
                    <a:pt x="350" y="175"/>
                  </a:lnTo>
                  <a:lnTo>
                    <a:pt x="368" y="167"/>
                  </a:lnTo>
                  <a:lnTo>
                    <a:pt x="356" y="36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38" name="Freeform 138"/>
            <p:cNvSpPr>
              <a:spLocks/>
            </p:cNvSpPr>
            <p:nvPr/>
          </p:nvSpPr>
          <p:spPr bwMode="auto">
            <a:xfrm>
              <a:off x="2781" y="1644"/>
              <a:ext cx="454" cy="427"/>
            </a:xfrm>
            <a:custGeom>
              <a:avLst/>
              <a:gdLst/>
              <a:ahLst/>
              <a:cxnLst>
                <a:cxn ang="0">
                  <a:pos x="9" y="325"/>
                </a:cxn>
                <a:cxn ang="0">
                  <a:pos x="0" y="403"/>
                </a:cxn>
                <a:cxn ang="0">
                  <a:pos x="17" y="426"/>
                </a:cxn>
                <a:cxn ang="0">
                  <a:pos x="119" y="388"/>
                </a:cxn>
                <a:cxn ang="0">
                  <a:pos x="157" y="373"/>
                </a:cxn>
                <a:cxn ang="0">
                  <a:pos x="229" y="338"/>
                </a:cxn>
                <a:cxn ang="0">
                  <a:pos x="306" y="302"/>
                </a:cxn>
                <a:cxn ang="0">
                  <a:pos x="347" y="272"/>
                </a:cxn>
                <a:cxn ang="0">
                  <a:pos x="453" y="190"/>
                </a:cxn>
                <a:cxn ang="0">
                  <a:pos x="360" y="215"/>
                </a:cxn>
                <a:cxn ang="0">
                  <a:pos x="353" y="215"/>
                </a:cxn>
                <a:cxn ang="0">
                  <a:pos x="324" y="215"/>
                </a:cxn>
                <a:cxn ang="0">
                  <a:pos x="277" y="215"/>
                </a:cxn>
                <a:cxn ang="0">
                  <a:pos x="233" y="200"/>
                </a:cxn>
                <a:cxn ang="0">
                  <a:pos x="174" y="180"/>
                </a:cxn>
                <a:cxn ang="0">
                  <a:pos x="148" y="154"/>
                </a:cxn>
                <a:cxn ang="0">
                  <a:pos x="128" y="120"/>
                </a:cxn>
                <a:cxn ang="0">
                  <a:pos x="110" y="76"/>
                </a:cxn>
                <a:cxn ang="0">
                  <a:pos x="101" y="0"/>
                </a:cxn>
                <a:cxn ang="0">
                  <a:pos x="59" y="10"/>
                </a:cxn>
                <a:cxn ang="0">
                  <a:pos x="34" y="58"/>
                </a:cxn>
                <a:cxn ang="0">
                  <a:pos x="17" y="142"/>
                </a:cxn>
                <a:cxn ang="0">
                  <a:pos x="15" y="98"/>
                </a:cxn>
                <a:cxn ang="0">
                  <a:pos x="15" y="172"/>
                </a:cxn>
                <a:cxn ang="0">
                  <a:pos x="30" y="226"/>
                </a:cxn>
                <a:cxn ang="0">
                  <a:pos x="38" y="282"/>
                </a:cxn>
                <a:cxn ang="0">
                  <a:pos x="13" y="322"/>
                </a:cxn>
                <a:cxn ang="0">
                  <a:pos x="0" y="353"/>
                </a:cxn>
                <a:cxn ang="0">
                  <a:pos x="9" y="325"/>
                </a:cxn>
              </a:cxnLst>
              <a:rect l="0" t="0" r="r" b="b"/>
              <a:pathLst>
                <a:path w="454" h="427">
                  <a:moveTo>
                    <a:pt x="9" y="325"/>
                  </a:moveTo>
                  <a:lnTo>
                    <a:pt x="0" y="403"/>
                  </a:lnTo>
                  <a:lnTo>
                    <a:pt x="17" y="426"/>
                  </a:lnTo>
                  <a:lnTo>
                    <a:pt x="119" y="388"/>
                  </a:lnTo>
                  <a:lnTo>
                    <a:pt x="157" y="373"/>
                  </a:lnTo>
                  <a:lnTo>
                    <a:pt x="229" y="338"/>
                  </a:lnTo>
                  <a:lnTo>
                    <a:pt x="306" y="302"/>
                  </a:lnTo>
                  <a:lnTo>
                    <a:pt x="347" y="272"/>
                  </a:lnTo>
                  <a:lnTo>
                    <a:pt x="453" y="190"/>
                  </a:lnTo>
                  <a:lnTo>
                    <a:pt x="360" y="215"/>
                  </a:lnTo>
                  <a:lnTo>
                    <a:pt x="353" y="215"/>
                  </a:lnTo>
                  <a:lnTo>
                    <a:pt x="324" y="215"/>
                  </a:lnTo>
                  <a:lnTo>
                    <a:pt x="277" y="215"/>
                  </a:lnTo>
                  <a:lnTo>
                    <a:pt x="233" y="200"/>
                  </a:lnTo>
                  <a:lnTo>
                    <a:pt x="174" y="180"/>
                  </a:lnTo>
                  <a:lnTo>
                    <a:pt x="148" y="154"/>
                  </a:lnTo>
                  <a:lnTo>
                    <a:pt x="128" y="120"/>
                  </a:lnTo>
                  <a:lnTo>
                    <a:pt x="110" y="76"/>
                  </a:lnTo>
                  <a:lnTo>
                    <a:pt x="101" y="0"/>
                  </a:lnTo>
                  <a:lnTo>
                    <a:pt x="59" y="10"/>
                  </a:lnTo>
                  <a:lnTo>
                    <a:pt x="34" y="58"/>
                  </a:lnTo>
                  <a:lnTo>
                    <a:pt x="17" y="142"/>
                  </a:lnTo>
                  <a:lnTo>
                    <a:pt x="15" y="98"/>
                  </a:lnTo>
                  <a:lnTo>
                    <a:pt x="15" y="172"/>
                  </a:lnTo>
                  <a:lnTo>
                    <a:pt x="30" y="226"/>
                  </a:lnTo>
                  <a:lnTo>
                    <a:pt x="38" y="282"/>
                  </a:lnTo>
                  <a:lnTo>
                    <a:pt x="13" y="322"/>
                  </a:lnTo>
                  <a:lnTo>
                    <a:pt x="0" y="353"/>
                  </a:lnTo>
                  <a:lnTo>
                    <a:pt x="9" y="325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39" name="Freeform 139"/>
            <p:cNvSpPr>
              <a:spLocks/>
            </p:cNvSpPr>
            <p:nvPr/>
          </p:nvSpPr>
          <p:spPr bwMode="auto">
            <a:xfrm>
              <a:off x="2363" y="1713"/>
              <a:ext cx="446" cy="263"/>
            </a:xfrm>
            <a:custGeom>
              <a:avLst/>
              <a:gdLst/>
              <a:ahLst/>
              <a:cxnLst>
                <a:cxn ang="0">
                  <a:pos x="410" y="0"/>
                </a:cxn>
                <a:cxn ang="0">
                  <a:pos x="362" y="0"/>
                </a:cxn>
                <a:cxn ang="0">
                  <a:pos x="315" y="22"/>
                </a:cxn>
                <a:cxn ang="0">
                  <a:pos x="244" y="35"/>
                </a:cxn>
                <a:cxn ang="0">
                  <a:pos x="213" y="51"/>
                </a:cxn>
                <a:cxn ang="0">
                  <a:pos x="159" y="55"/>
                </a:cxn>
                <a:cxn ang="0">
                  <a:pos x="104" y="75"/>
                </a:cxn>
                <a:cxn ang="0">
                  <a:pos x="66" y="96"/>
                </a:cxn>
                <a:cxn ang="0">
                  <a:pos x="35" y="124"/>
                </a:cxn>
                <a:cxn ang="0">
                  <a:pos x="0" y="153"/>
                </a:cxn>
                <a:cxn ang="0">
                  <a:pos x="0" y="190"/>
                </a:cxn>
                <a:cxn ang="0">
                  <a:pos x="28" y="223"/>
                </a:cxn>
                <a:cxn ang="0">
                  <a:pos x="53" y="233"/>
                </a:cxn>
                <a:cxn ang="0">
                  <a:pos x="77" y="255"/>
                </a:cxn>
                <a:cxn ang="0">
                  <a:pos x="83" y="262"/>
                </a:cxn>
                <a:cxn ang="0">
                  <a:pos x="184" y="219"/>
                </a:cxn>
                <a:cxn ang="0">
                  <a:pos x="237" y="204"/>
                </a:cxn>
                <a:cxn ang="0">
                  <a:pos x="297" y="175"/>
                </a:cxn>
                <a:cxn ang="0">
                  <a:pos x="332" y="168"/>
                </a:cxn>
                <a:cxn ang="0">
                  <a:pos x="362" y="146"/>
                </a:cxn>
                <a:cxn ang="0">
                  <a:pos x="404" y="139"/>
                </a:cxn>
                <a:cxn ang="0">
                  <a:pos x="443" y="121"/>
                </a:cxn>
                <a:cxn ang="0">
                  <a:pos x="445" y="88"/>
                </a:cxn>
                <a:cxn ang="0">
                  <a:pos x="445" y="51"/>
                </a:cxn>
                <a:cxn ang="0">
                  <a:pos x="445" y="22"/>
                </a:cxn>
                <a:cxn ang="0">
                  <a:pos x="410" y="0"/>
                </a:cxn>
              </a:cxnLst>
              <a:rect l="0" t="0" r="r" b="b"/>
              <a:pathLst>
                <a:path w="446" h="263">
                  <a:moveTo>
                    <a:pt x="410" y="0"/>
                  </a:moveTo>
                  <a:lnTo>
                    <a:pt x="362" y="0"/>
                  </a:lnTo>
                  <a:lnTo>
                    <a:pt x="315" y="22"/>
                  </a:lnTo>
                  <a:lnTo>
                    <a:pt x="244" y="35"/>
                  </a:lnTo>
                  <a:lnTo>
                    <a:pt x="213" y="51"/>
                  </a:lnTo>
                  <a:lnTo>
                    <a:pt x="159" y="55"/>
                  </a:lnTo>
                  <a:lnTo>
                    <a:pt x="104" y="75"/>
                  </a:lnTo>
                  <a:lnTo>
                    <a:pt x="66" y="96"/>
                  </a:lnTo>
                  <a:lnTo>
                    <a:pt x="35" y="124"/>
                  </a:lnTo>
                  <a:lnTo>
                    <a:pt x="0" y="153"/>
                  </a:lnTo>
                  <a:lnTo>
                    <a:pt x="0" y="190"/>
                  </a:lnTo>
                  <a:lnTo>
                    <a:pt x="28" y="223"/>
                  </a:lnTo>
                  <a:lnTo>
                    <a:pt x="53" y="233"/>
                  </a:lnTo>
                  <a:lnTo>
                    <a:pt x="77" y="255"/>
                  </a:lnTo>
                  <a:lnTo>
                    <a:pt x="83" y="262"/>
                  </a:lnTo>
                  <a:lnTo>
                    <a:pt x="184" y="219"/>
                  </a:lnTo>
                  <a:lnTo>
                    <a:pt x="237" y="204"/>
                  </a:lnTo>
                  <a:lnTo>
                    <a:pt x="297" y="175"/>
                  </a:lnTo>
                  <a:lnTo>
                    <a:pt x="332" y="168"/>
                  </a:lnTo>
                  <a:lnTo>
                    <a:pt x="362" y="146"/>
                  </a:lnTo>
                  <a:lnTo>
                    <a:pt x="404" y="139"/>
                  </a:lnTo>
                  <a:lnTo>
                    <a:pt x="443" y="121"/>
                  </a:lnTo>
                  <a:lnTo>
                    <a:pt x="445" y="88"/>
                  </a:lnTo>
                  <a:lnTo>
                    <a:pt x="445" y="51"/>
                  </a:lnTo>
                  <a:lnTo>
                    <a:pt x="445" y="22"/>
                  </a:lnTo>
                  <a:lnTo>
                    <a:pt x="410" y="0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40" name="Freeform 140"/>
            <p:cNvSpPr>
              <a:spLocks/>
            </p:cNvSpPr>
            <p:nvPr/>
          </p:nvSpPr>
          <p:spPr bwMode="auto">
            <a:xfrm>
              <a:off x="2090" y="2164"/>
              <a:ext cx="386" cy="209"/>
            </a:xfrm>
            <a:custGeom>
              <a:avLst/>
              <a:gdLst/>
              <a:ahLst/>
              <a:cxnLst>
                <a:cxn ang="0">
                  <a:pos x="320" y="0"/>
                </a:cxn>
                <a:cxn ang="0">
                  <a:pos x="254" y="20"/>
                </a:cxn>
                <a:cxn ang="0">
                  <a:pos x="204" y="30"/>
                </a:cxn>
                <a:cxn ang="0">
                  <a:pos x="115" y="76"/>
                </a:cxn>
                <a:cxn ang="0">
                  <a:pos x="76" y="80"/>
                </a:cxn>
                <a:cxn ang="0">
                  <a:pos x="0" y="88"/>
                </a:cxn>
                <a:cxn ang="0">
                  <a:pos x="0" y="110"/>
                </a:cxn>
                <a:cxn ang="0">
                  <a:pos x="17" y="183"/>
                </a:cxn>
                <a:cxn ang="0">
                  <a:pos x="68" y="208"/>
                </a:cxn>
                <a:cxn ang="0">
                  <a:pos x="115" y="208"/>
                </a:cxn>
                <a:cxn ang="0">
                  <a:pos x="204" y="188"/>
                </a:cxn>
                <a:cxn ang="0">
                  <a:pos x="290" y="161"/>
                </a:cxn>
                <a:cxn ang="0">
                  <a:pos x="348" y="102"/>
                </a:cxn>
                <a:cxn ang="0">
                  <a:pos x="368" y="58"/>
                </a:cxn>
                <a:cxn ang="0">
                  <a:pos x="380" y="51"/>
                </a:cxn>
                <a:cxn ang="0">
                  <a:pos x="385" y="44"/>
                </a:cxn>
                <a:cxn ang="0">
                  <a:pos x="320" y="0"/>
                </a:cxn>
              </a:cxnLst>
              <a:rect l="0" t="0" r="r" b="b"/>
              <a:pathLst>
                <a:path w="386" h="209">
                  <a:moveTo>
                    <a:pt x="320" y="0"/>
                  </a:moveTo>
                  <a:lnTo>
                    <a:pt x="254" y="20"/>
                  </a:lnTo>
                  <a:lnTo>
                    <a:pt x="204" y="30"/>
                  </a:lnTo>
                  <a:lnTo>
                    <a:pt x="115" y="76"/>
                  </a:lnTo>
                  <a:lnTo>
                    <a:pt x="76" y="80"/>
                  </a:lnTo>
                  <a:lnTo>
                    <a:pt x="0" y="88"/>
                  </a:lnTo>
                  <a:lnTo>
                    <a:pt x="0" y="110"/>
                  </a:lnTo>
                  <a:lnTo>
                    <a:pt x="17" y="183"/>
                  </a:lnTo>
                  <a:lnTo>
                    <a:pt x="68" y="208"/>
                  </a:lnTo>
                  <a:lnTo>
                    <a:pt x="115" y="208"/>
                  </a:lnTo>
                  <a:lnTo>
                    <a:pt x="204" y="188"/>
                  </a:lnTo>
                  <a:lnTo>
                    <a:pt x="290" y="161"/>
                  </a:lnTo>
                  <a:lnTo>
                    <a:pt x="348" y="102"/>
                  </a:lnTo>
                  <a:lnTo>
                    <a:pt x="368" y="58"/>
                  </a:lnTo>
                  <a:lnTo>
                    <a:pt x="380" y="51"/>
                  </a:lnTo>
                  <a:lnTo>
                    <a:pt x="385" y="44"/>
                  </a:lnTo>
                  <a:lnTo>
                    <a:pt x="320" y="0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41" name="Freeform 141"/>
            <p:cNvSpPr>
              <a:spLocks/>
            </p:cNvSpPr>
            <p:nvPr/>
          </p:nvSpPr>
          <p:spPr bwMode="auto">
            <a:xfrm>
              <a:off x="2404" y="1189"/>
              <a:ext cx="327" cy="555"/>
            </a:xfrm>
            <a:custGeom>
              <a:avLst/>
              <a:gdLst/>
              <a:ahLst/>
              <a:cxnLst>
                <a:cxn ang="0">
                  <a:pos x="155" y="0"/>
                </a:cxn>
                <a:cxn ang="0">
                  <a:pos x="60" y="29"/>
                </a:cxn>
                <a:cxn ang="0">
                  <a:pos x="18" y="66"/>
                </a:cxn>
                <a:cxn ang="0">
                  <a:pos x="18" y="88"/>
                </a:cxn>
                <a:cxn ang="0">
                  <a:pos x="6" y="146"/>
                </a:cxn>
                <a:cxn ang="0">
                  <a:pos x="0" y="189"/>
                </a:cxn>
                <a:cxn ang="0">
                  <a:pos x="0" y="211"/>
                </a:cxn>
                <a:cxn ang="0">
                  <a:pos x="6" y="255"/>
                </a:cxn>
                <a:cxn ang="0">
                  <a:pos x="6" y="255"/>
                </a:cxn>
                <a:cxn ang="0">
                  <a:pos x="34" y="279"/>
                </a:cxn>
                <a:cxn ang="0">
                  <a:pos x="60" y="291"/>
                </a:cxn>
                <a:cxn ang="0">
                  <a:pos x="83" y="313"/>
                </a:cxn>
                <a:cxn ang="0">
                  <a:pos x="101" y="364"/>
                </a:cxn>
                <a:cxn ang="0">
                  <a:pos x="101" y="423"/>
                </a:cxn>
                <a:cxn ang="0">
                  <a:pos x="106" y="477"/>
                </a:cxn>
                <a:cxn ang="0">
                  <a:pos x="167" y="503"/>
                </a:cxn>
                <a:cxn ang="0">
                  <a:pos x="190" y="517"/>
                </a:cxn>
                <a:cxn ang="0">
                  <a:pos x="190" y="546"/>
                </a:cxn>
                <a:cxn ang="0">
                  <a:pos x="216" y="554"/>
                </a:cxn>
                <a:cxn ang="0">
                  <a:pos x="284" y="554"/>
                </a:cxn>
                <a:cxn ang="0">
                  <a:pos x="326" y="523"/>
                </a:cxn>
                <a:cxn ang="0">
                  <a:pos x="285" y="488"/>
                </a:cxn>
                <a:cxn ang="0">
                  <a:pos x="285" y="430"/>
                </a:cxn>
                <a:cxn ang="0">
                  <a:pos x="285" y="357"/>
                </a:cxn>
                <a:cxn ang="0">
                  <a:pos x="280" y="239"/>
                </a:cxn>
                <a:cxn ang="0">
                  <a:pos x="250" y="211"/>
                </a:cxn>
                <a:cxn ang="0">
                  <a:pos x="220" y="139"/>
                </a:cxn>
                <a:cxn ang="0">
                  <a:pos x="214" y="66"/>
                </a:cxn>
                <a:cxn ang="0">
                  <a:pos x="190" y="37"/>
                </a:cxn>
                <a:cxn ang="0">
                  <a:pos x="190" y="37"/>
                </a:cxn>
                <a:cxn ang="0">
                  <a:pos x="155" y="0"/>
                </a:cxn>
              </a:cxnLst>
              <a:rect l="0" t="0" r="r" b="b"/>
              <a:pathLst>
                <a:path w="327" h="555">
                  <a:moveTo>
                    <a:pt x="155" y="0"/>
                  </a:moveTo>
                  <a:lnTo>
                    <a:pt x="60" y="29"/>
                  </a:lnTo>
                  <a:lnTo>
                    <a:pt x="18" y="66"/>
                  </a:lnTo>
                  <a:lnTo>
                    <a:pt x="18" y="88"/>
                  </a:lnTo>
                  <a:lnTo>
                    <a:pt x="6" y="146"/>
                  </a:lnTo>
                  <a:lnTo>
                    <a:pt x="0" y="189"/>
                  </a:lnTo>
                  <a:lnTo>
                    <a:pt x="0" y="211"/>
                  </a:lnTo>
                  <a:lnTo>
                    <a:pt x="6" y="255"/>
                  </a:lnTo>
                  <a:lnTo>
                    <a:pt x="6" y="255"/>
                  </a:lnTo>
                  <a:lnTo>
                    <a:pt x="34" y="279"/>
                  </a:lnTo>
                  <a:lnTo>
                    <a:pt x="60" y="291"/>
                  </a:lnTo>
                  <a:lnTo>
                    <a:pt x="83" y="313"/>
                  </a:lnTo>
                  <a:lnTo>
                    <a:pt x="101" y="364"/>
                  </a:lnTo>
                  <a:lnTo>
                    <a:pt x="101" y="423"/>
                  </a:lnTo>
                  <a:lnTo>
                    <a:pt x="106" y="477"/>
                  </a:lnTo>
                  <a:lnTo>
                    <a:pt x="167" y="503"/>
                  </a:lnTo>
                  <a:lnTo>
                    <a:pt x="190" y="517"/>
                  </a:lnTo>
                  <a:lnTo>
                    <a:pt x="190" y="546"/>
                  </a:lnTo>
                  <a:lnTo>
                    <a:pt x="216" y="554"/>
                  </a:lnTo>
                  <a:lnTo>
                    <a:pt x="284" y="554"/>
                  </a:lnTo>
                  <a:lnTo>
                    <a:pt x="326" y="523"/>
                  </a:lnTo>
                  <a:lnTo>
                    <a:pt x="285" y="488"/>
                  </a:lnTo>
                  <a:lnTo>
                    <a:pt x="285" y="430"/>
                  </a:lnTo>
                  <a:lnTo>
                    <a:pt x="285" y="357"/>
                  </a:lnTo>
                  <a:lnTo>
                    <a:pt x="280" y="239"/>
                  </a:lnTo>
                  <a:lnTo>
                    <a:pt x="250" y="211"/>
                  </a:lnTo>
                  <a:lnTo>
                    <a:pt x="220" y="139"/>
                  </a:lnTo>
                  <a:lnTo>
                    <a:pt x="214" y="66"/>
                  </a:lnTo>
                  <a:lnTo>
                    <a:pt x="190" y="37"/>
                  </a:lnTo>
                  <a:lnTo>
                    <a:pt x="190" y="37"/>
                  </a:lnTo>
                  <a:lnTo>
                    <a:pt x="155" y="0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42" name="Freeform 142"/>
            <p:cNvSpPr>
              <a:spLocks/>
            </p:cNvSpPr>
            <p:nvPr/>
          </p:nvSpPr>
          <p:spPr bwMode="auto">
            <a:xfrm>
              <a:off x="2321" y="1706"/>
              <a:ext cx="78" cy="169"/>
            </a:xfrm>
            <a:custGeom>
              <a:avLst/>
              <a:gdLst/>
              <a:ahLst/>
              <a:cxnLst>
                <a:cxn ang="0">
                  <a:pos x="65" y="0"/>
                </a:cxn>
                <a:cxn ang="0">
                  <a:pos x="18" y="29"/>
                </a:cxn>
                <a:cxn ang="0">
                  <a:pos x="0" y="51"/>
                </a:cxn>
                <a:cxn ang="0">
                  <a:pos x="0" y="95"/>
                </a:cxn>
                <a:cxn ang="0">
                  <a:pos x="18" y="160"/>
                </a:cxn>
                <a:cxn ang="0">
                  <a:pos x="35" y="168"/>
                </a:cxn>
                <a:cxn ang="0">
                  <a:pos x="59" y="138"/>
                </a:cxn>
                <a:cxn ang="0">
                  <a:pos x="71" y="124"/>
                </a:cxn>
                <a:cxn ang="0">
                  <a:pos x="77" y="109"/>
                </a:cxn>
                <a:cxn ang="0">
                  <a:pos x="65" y="0"/>
                </a:cxn>
              </a:cxnLst>
              <a:rect l="0" t="0" r="r" b="b"/>
              <a:pathLst>
                <a:path w="78" h="169">
                  <a:moveTo>
                    <a:pt x="65" y="0"/>
                  </a:moveTo>
                  <a:lnTo>
                    <a:pt x="18" y="29"/>
                  </a:lnTo>
                  <a:lnTo>
                    <a:pt x="0" y="51"/>
                  </a:lnTo>
                  <a:lnTo>
                    <a:pt x="0" y="95"/>
                  </a:lnTo>
                  <a:lnTo>
                    <a:pt x="18" y="160"/>
                  </a:lnTo>
                  <a:lnTo>
                    <a:pt x="35" y="168"/>
                  </a:lnTo>
                  <a:lnTo>
                    <a:pt x="59" y="138"/>
                  </a:lnTo>
                  <a:lnTo>
                    <a:pt x="71" y="124"/>
                  </a:lnTo>
                  <a:lnTo>
                    <a:pt x="77" y="109"/>
                  </a:lnTo>
                  <a:lnTo>
                    <a:pt x="65" y="0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43" name="Freeform 143"/>
            <p:cNvSpPr>
              <a:spLocks/>
            </p:cNvSpPr>
            <p:nvPr/>
          </p:nvSpPr>
          <p:spPr bwMode="auto">
            <a:xfrm>
              <a:off x="3331" y="1357"/>
              <a:ext cx="173" cy="139"/>
            </a:xfrm>
            <a:custGeom>
              <a:avLst/>
              <a:gdLst/>
              <a:ahLst/>
              <a:cxnLst>
                <a:cxn ang="0">
                  <a:pos x="17" y="7"/>
                </a:cxn>
                <a:cxn ang="0">
                  <a:pos x="11" y="0"/>
                </a:cxn>
                <a:cxn ang="0">
                  <a:pos x="0" y="29"/>
                </a:cxn>
                <a:cxn ang="0">
                  <a:pos x="0" y="65"/>
                </a:cxn>
                <a:cxn ang="0">
                  <a:pos x="17" y="87"/>
                </a:cxn>
                <a:cxn ang="0">
                  <a:pos x="35" y="109"/>
                </a:cxn>
                <a:cxn ang="0">
                  <a:pos x="35" y="109"/>
                </a:cxn>
                <a:cxn ang="0">
                  <a:pos x="77" y="116"/>
                </a:cxn>
                <a:cxn ang="0">
                  <a:pos x="119" y="131"/>
                </a:cxn>
                <a:cxn ang="0">
                  <a:pos x="125" y="131"/>
                </a:cxn>
                <a:cxn ang="0">
                  <a:pos x="137" y="131"/>
                </a:cxn>
                <a:cxn ang="0">
                  <a:pos x="154" y="138"/>
                </a:cxn>
                <a:cxn ang="0">
                  <a:pos x="172" y="109"/>
                </a:cxn>
                <a:cxn ang="0">
                  <a:pos x="137" y="72"/>
                </a:cxn>
                <a:cxn ang="0">
                  <a:pos x="119" y="58"/>
                </a:cxn>
                <a:cxn ang="0">
                  <a:pos x="119" y="58"/>
                </a:cxn>
                <a:cxn ang="0">
                  <a:pos x="17" y="7"/>
                </a:cxn>
              </a:cxnLst>
              <a:rect l="0" t="0" r="r" b="b"/>
              <a:pathLst>
                <a:path w="173" h="139">
                  <a:moveTo>
                    <a:pt x="17" y="7"/>
                  </a:moveTo>
                  <a:lnTo>
                    <a:pt x="11" y="0"/>
                  </a:lnTo>
                  <a:lnTo>
                    <a:pt x="0" y="29"/>
                  </a:lnTo>
                  <a:lnTo>
                    <a:pt x="0" y="65"/>
                  </a:lnTo>
                  <a:lnTo>
                    <a:pt x="17" y="87"/>
                  </a:lnTo>
                  <a:lnTo>
                    <a:pt x="35" y="109"/>
                  </a:lnTo>
                  <a:lnTo>
                    <a:pt x="35" y="109"/>
                  </a:lnTo>
                  <a:lnTo>
                    <a:pt x="77" y="116"/>
                  </a:lnTo>
                  <a:lnTo>
                    <a:pt x="119" y="131"/>
                  </a:lnTo>
                  <a:lnTo>
                    <a:pt x="125" y="131"/>
                  </a:lnTo>
                  <a:lnTo>
                    <a:pt x="137" y="131"/>
                  </a:lnTo>
                  <a:lnTo>
                    <a:pt x="154" y="138"/>
                  </a:lnTo>
                  <a:lnTo>
                    <a:pt x="172" y="109"/>
                  </a:lnTo>
                  <a:lnTo>
                    <a:pt x="137" y="72"/>
                  </a:lnTo>
                  <a:lnTo>
                    <a:pt x="119" y="58"/>
                  </a:lnTo>
                  <a:lnTo>
                    <a:pt x="119" y="58"/>
                  </a:lnTo>
                  <a:lnTo>
                    <a:pt x="17" y="7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44" name="Freeform 144"/>
            <p:cNvSpPr>
              <a:spLocks/>
            </p:cNvSpPr>
            <p:nvPr/>
          </p:nvSpPr>
          <p:spPr bwMode="auto">
            <a:xfrm>
              <a:off x="3301" y="1517"/>
              <a:ext cx="214" cy="190"/>
            </a:xfrm>
            <a:custGeom>
              <a:avLst/>
              <a:gdLst/>
              <a:ahLst/>
              <a:cxnLst>
                <a:cxn ang="0">
                  <a:pos x="213" y="68"/>
                </a:cxn>
                <a:cxn ang="0">
                  <a:pos x="143" y="43"/>
                </a:cxn>
                <a:cxn ang="0">
                  <a:pos x="71" y="15"/>
                </a:cxn>
                <a:cxn ang="0">
                  <a:pos x="24" y="0"/>
                </a:cxn>
                <a:cxn ang="0">
                  <a:pos x="0" y="0"/>
                </a:cxn>
                <a:cxn ang="0">
                  <a:pos x="12" y="43"/>
                </a:cxn>
                <a:cxn ang="0">
                  <a:pos x="31" y="68"/>
                </a:cxn>
                <a:cxn ang="0">
                  <a:pos x="65" y="109"/>
                </a:cxn>
                <a:cxn ang="0">
                  <a:pos x="89" y="131"/>
                </a:cxn>
                <a:cxn ang="0">
                  <a:pos x="89" y="160"/>
                </a:cxn>
                <a:cxn ang="0">
                  <a:pos x="107" y="182"/>
                </a:cxn>
                <a:cxn ang="0">
                  <a:pos x="131" y="189"/>
                </a:cxn>
                <a:cxn ang="0">
                  <a:pos x="150" y="149"/>
                </a:cxn>
                <a:cxn ang="0">
                  <a:pos x="175" y="94"/>
                </a:cxn>
                <a:cxn ang="0">
                  <a:pos x="196" y="79"/>
                </a:cxn>
                <a:cxn ang="0">
                  <a:pos x="202" y="43"/>
                </a:cxn>
                <a:cxn ang="0">
                  <a:pos x="202" y="43"/>
                </a:cxn>
                <a:cxn ang="0">
                  <a:pos x="213" y="68"/>
                </a:cxn>
              </a:cxnLst>
              <a:rect l="0" t="0" r="r" b="b"/>
              <a:pathLst>
                <a:path w="214" h="190">
                  <a:moveTo>
                    <a:pt x="213" y="68"/>
                  </a:moveTo>
                  <a:lnTo>
                    <a:pt x="143" y="43"/>
                  </a:lnTo>
                  <a:lnTo>
                    <a:pt x="71" y="15"/>
                  </a:lnTo>
                  <a:lnTo>
                    <a:pt x="24" y="0"/>
                  </a:lnTo>
                  <a:lnTo>
                    <a:pt x="0" y="0"/>
                  </a:lnTo>
                  <a:lnTo>
                    <a:pt x="12" y="43"/>
                  </a:lnTo>
                  <a:lnTo>
                    <a:pt x="31" y="68"/>
                  </a:lnTo>
                  <a:lnTo>
                    <a:pt x="65" y="109"/>
                  </a:lnTo>
                  <a:lnTo>
                    <a:pt x="89" y="131"/>
                  </a:lnTo>
                  <a:lnTo>
                    <a:pt x="89" y="160"/>
                  </a:lnTo>
                  <a:lnTo>
                    <a:pt x="107" y="182"/>
                  </a:lnTo>
                  <a:lnTo>
                    <a:pt x="131" y="189"/>
                  </a:lnTo>
                  <a:lnTo>
                    <a:pt x="150" y="149"/>
                  </a:lnTo>
                  <a:lnTo>
                    <a:pt x="175" y="94"/>
                  </a:lnTo>
                  <a:lnTo>
                    <a:pt x="196" y="79"/>
                  </a:lnTo>
                  <a:lnTo>
                    <a:pt x="202" y="43"/>
                  </a:lnTo>
                  <a:lnTo>
                    <a:pt x="202" y="43"/>
                  </a:lnTo>
                  <a:lnTo>
                    <a:pt x="213" y="68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45" name="Freeform 145"/>
            <p:cNvSpPr>
              <a:spLocks/>
            </p:cNvSpPr>
            <p:nvPr/>
          </p:nvSpPr>
          <p:spPr bwMode="auto">
            <a:xfrm>
              <a:off x="3295" y="1160"/>
              <a:ext cx="388" cy="299"/>
            </a:xfrm>
            <a:custGeom>
              <a:avLst/>
              <a:gdLst/>
              <a:ahLst/>
              <a:cxnLst>
                <a:cxn ang="0">
                  <a:pos x="387" y="248"/>
                </a:cxn>
                <a:cxn ang="0">
                  <a:pos x="387" y="284"/>
                </a:cxn>
                <a:cxn ang="0">
                  <a:pos x="369" y="298"/>
                </a:cxn>
                <a:cxn ang="0">
                  <a:pos x="351" y="298"/>
                </a:cxn>
                <a:cxn ang="0">
                  <a:pos x="339" y="298"/>
                </a:cxn>
                <a:cxn ang="0">
                  <a:pos x="333" y="262"/>
                </a:cxn>
                <a:cxn ang="0">
                  <a:pos x="303" y="262"/>
                </a:cxn>
                <a:cxn ang="0">
                  <a:pos x="273" y="255"/>
                </a:cxn>
                <a:cxn ang="0">
                  <a:pos x="232" y="240"/>
                </a:cxn>
                <a:cxn ang="0">
                  <a:pos x="196" y="218"/>
                </a:cxn>
                <a:cxn ang="0">
                  <a:pos x="131" y="175"/>
                </a:cxn>
                <a:cxn ang="0">
                  <a:pos x="95" y="160"/>
                </a:cxn>
                <a:cxn ang="0">
                  <a:pos x="65" y="146"/>
                </a:cxn>
                <a:cxn ang="0">
                  <a:pos x="30" y="124"/>
                </a:cxn>
                <a:cxn ang="0">
                  <a:pos x="0" y="95"/>
                </a:cxn>
                <a:cxn ang="0">
                  <a:pos x="0" y="0"/>
                </a:cxn>
                <a:cxn ang="0">
                  <a:pos x="42" y="0"/>
                </a:cxn>
                <a:cxn ang="0">
                  <a:pos x="77" y="0"/>
                </a:cxn>
                <a:cxn ang="0">
                  <a:pos x="125" y="73"/>
                </a:cxn>
                <a:cxn ang="0">
                  <a:pos x="202" y="110"/>
                </a:cxn>
                <a:cxn ang="0">
                  <a:pos x="255" y="124"/>
                </a:cxn>
                <a:cxn ang="0">
                  <a:pos x="315" y="153"/>
                </a:cxn>
                <a:cxn ang="0">
                  <a:pos x="381" y="218"/>
                </a:cxn>
                <a:cxn ang="0">
                  <a:pos x="381" y="218"/>
                </a:cxn>
                <a:cxn ang="0">
                  <a:pos x="387" y="248"/>
                </a:cxn>
              </a:cxnLst>
              <a:rect l="0" t="0" r="r" b="b"/>
              <a:pathLst>
                <a:path w="388" h="299">
                  <a:moveTo>
                    <a:pt x="387" y="248"/>
                  </a:moveTo>
                  <a:lnTo>
                    <a:pt x="387" y="284"/>
                  </a:lnTo>
                  <a:lnTo>
                    <a:pt x="369" y="298"/>
                  </a:lnTo>
                  <a:lnTo>
                    <a:pt x="351" y="298"/>
                  </a:lnTo>
                  <a:lnTo>
                    <a:pt x="339" y="298"/>
                  </a:lnTo>
                  <a:lnTo>
                    <a:pt x="333" y="262"/>
                  </a:lnTo>
                  <a:lnTo>
                    <a:pt x="303" y="262"/>
                  </a:lnTo>
                  <a:lnTo>
                    <a:pt x="273" y="255"/>
                  </a:lnTo>
                  <a:lnTo>
                    <a:pt x="232" y="240"/>
                  </a:lnTo>
                  <a:lnTo>
                    <a:pt x="196" y="218"/>
                  </a:lnTo>
                  <a:lnTo>
                    <a:pt x="131" y="175"/>
                  </a:lnTo>
                  <a:lnTo>
                    <a:pt x="95" y="160"/>
                  </a:lnTo>
                  <a:lnTo>
                    <a:pt x="65" y="146"/>
                  </a:lnTo>
                  <a:lnTo>
                    <a:pt x="30" y="124"/>
                  </a:lnTo>
                  <a:lnTo>
                    <a:pt x="0" y="95"/>
                  </a:lnTo>
                  <a:lnTo>
                    <a:pt x="0" y="0"/>
                  </a:lnTo>
                  <a:lnTo>
                    <a:pt x="42" y="0"/>
                  </a:lnTo>
                  <a:lnTo>
                    <a:pt x="77" y="0"/>
                  </a:lnTo>
                  <a:lnTo>
                    <a:pt x="125" y="73"/>
                  </a:lnTo>
                  <a:lnTo>
                    <a:pt x="202" y="110"/>
                  </a:lnTo>
                  <a:lnTo>
                    <a:pt x="255" y="124"/>
                  </a:lnTo>
                  <a:lnTo>
                    <a:pt x="315" y="153"/>
                  </a:lnTo>
                  <a:lnTo>
                    <a:pt x="381" y="218"/>
                  </a:lnTo>
                  <a:lnTo>
                    <a:pt x="381" y="218"/>
                  </a:lnTo>
                  <a:lnTo>
                    <a:pt x="387" y="248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46" name="Freeform 146"/>
            <p:cNvSpPr>
              <a:spLocks/>
            </p:cNvSpPr>
            <p:nvPr/>
          </p:nvSpPr>
          <p:spPr bwMode="auto">
            <a:xfrm>
              <a:off x="2916" y="1247"/>
              <a:ext cx="267" cy="573"/>
            </a:xfrm>
            <a:custGeom>
              <a:avLst/>
              <a:gdLst/>
              <a:ahLst/>
              <a:cxnLst>
                <a:cxn ang="0">
                  <a:pos x="266" y="51"/>
                </a:cxn>
                <a:cxn ang="0">
                  <a:pos x="189" y="0"/>
                </a:cxn>
                <a:cxn ang="0">
                  <a:pos x="142" y="0"/>
                </a:cxn>
                <a:cxn ang="0">
                  <a:pos x="118" y="0"/>
                </a:cxn>
                <a:cxn ang="0">
                  <a:pos x="73" y="64"/>
                </a:cxn>
                <a:cxn ang="0">
                  <a:pos x="60" y="89"/>
                </a:cxn>
                <a:cxn ang="0">
                  <a:pos x="118" y="182"/>
                </a:cxn>
                <a:cxn ang="0">
                  <a:pos x="102" y="283"/>
                </a:cxn>
                <a:cxn ang="0">
                  <a:pos x="70" y="430"/>
                </a:cxn>
                <a:cxn ang="0">
                  <a:pos x="0" y="445"/>
                </a:cxn>
                <a:cxn ang="0">
                  <a:pos x="18" y="496"/>
                </a:cxn>
                <a:cxn ang="0">
                  <a:pos x="64" y="525"/>
                </a:cxn>
                <a:cxn ang="0">
                  <a:pos x="94" y="532"/>
                </a:cxn>
                <a:cxn ang="0">
                  <a:pos x="106" y="539"/>
                </a:cxn>
                <a:cxn ang="0">
                  <a:pos x="130" y="547"/>
                </a:cxn>
                <a:cxn ang="0">
                  <a:pos x="148" y="547"/>
                </a:cxn>
                <a:cxn ang="0">
                  <a:pos x="189" y="547"/>
                </a:cxn>
                <a:cxn ang="0">
                  <a:pos x="225" y="572"/>
                </a:cxn>
                <a:cxn ang="0">
                  <a:pos x="255" y="475"/>
                </a:cxn>
                <a:cxn ang="0">
                  <a:pos x="213" y="452"/>
                </a:cxn>
                <a:cxn ang="0">
                  <a:pos x="204" y="384"/>
                </a:cxn>
                <a:cxn ang="0">
                  <a:pos x="204" y="298"/>
                </a:cxn>
                <a:cxn ang="0">
                  <a:pos x="242" y="197"/>
                </a:cxn>
                <a:cxn ang="0">
                  <a:pos x="260" y="146"/>
                </a:cxn>
                <a:cxn ang="0">
                  <a:pos x="260" y="131"/>
                </a:cxn>
                <a:cxn ang="0">
                  <a:pos x="266" y="51"/>
                </a:cxn>
              </a:cxnLst>
              <a:rect l="0" t="0" r="r" b="b"/>
              <a:pathLst>
                <a:path w="267" h="573">
                  <a:moveTo>
                    <a:pt x="266" y="51"/>
                  </a:moveTo>
                  <a:lnTo>
                    <a:pt x="189" y="0"/>
                  </a:lnTo>
                  <a:lnTo>
                    <a:pt x="142" y="0"/>
                  </a:lnTo>
                  <a:lnTo>
                    <a:pt x="118" y="0"/>
                  </a:lnTo>
                  <a:lnTo>
                    <a:pt x="73" y="64"/>
                  </a:lnTo>
                  <a:lnTo>
                    <a:pt x="60" y="89"/>
                  </a:lnTo>
                  <a:lnTo>
                    <a:pt x="118" y="182"/>
                  </a:lnTo>
                  <a:lnTo>
                    <a:pt x="102" y="283"/>
                  </a:lnTo>
                  <a:lnTo>
                    <a:pt x="70" y="430"/>
                  </a:lnTo>
                  <a:lnTo>
                    <a:pt x="0" y="445"/>
                  </a:lnTo>
                  <a:lnTo>
                    <a:pt x="18" y="496"/>
                  </a:lnTo>
                  <a:lnTo>
                    <a:pt x="64" y="525"/>
                  </a:lnTo>
                  <a:lnTo>
                    <a:pt x="94" y="532"/>
                  </a:lnTo>
                  <a:lnTo>
                    <a:pt x="106" y="539"/>
                  </a:lnTo>
                  <a:lnTo>
                    <a:pt x="130" y="547"/>
                  </a:lnTo>
                  <a:lnTo>
                    <a:pt x="148" y="547"/>
                  </a:lnTo>
                  <a:lnTo>
                    <a:pt x="189" y="547"/>
                  </a:lnTo>
                  <a:lnTo>
                    <a:pt x="225" y="572"/>
                  </a:lnTo>
                  <a:lnTo>
                    <a:pt x="255" y="475"/>
                  </a:lnTo>
                  <a:lnTo>
                    <a:pt x="213" y="452"/>
                  </a:lnTo>
                  <a:lnTo>
                    <a:pt x="204" y="384"/>
                  </a:lnTo>
                  <a:lnTo>
                    <a:pt x="204" y="298"/>
                  </a:lnTo>
                  <a:lnTo>
                    <a:pt x="242" y="197"/>
                  </a:lnTo>
                  <a:lnTo>
                    <a:pt x="260" y="146"/>
                  </a:lnTo>
                  <a:lnTo>
                    <a:pt x="260" y="131"/>
                  </a:lnTo>
                  <a:lnTo>
                    <a:pt x="266" y="51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47" name="Freeform 147"/>
            <p:cNvSpPr>
              <a:spLocks/>
            </p:cNvSpPr>
            <p:nvPr/>
          </p:nvSpPr>
          <p:spPr bwMode="auto">
            <a:xfrm>
              <a:off x="3175" y="1306"/>
              <a:ext cx="175" cy="331"/>
            </a:xfrm>
            <a:custGeom>
              <a:avLst/>
              <a:gdLst/>
              <a:ahLst/>
              <a:cxnLst>
                <a:cxn ang="0">
                  <a:pos x="108" y="0"/>
                </a:cxn>
                <a:cxn ang="0">
                  <a:pos x="91" y="0"/>
                </a:cxn>
                <a:cxn ang="0">
                  <a:pos x="73" y="44"/>
                </a:cxn>
                <a:cxn ang="0">
                  <a:pos x="79" y="87"/>
                </a:cxn>
                <a:cxn ang="0">
                  <a:pos x="43" y="152"/>
                </a:cxn>
                <a:cxn ang="0">
                  <a:pos x="17" y="224"/>
                </a:cxn>
                <a:cxn ang="0">
                  <a:pos x="5" y="264"/>
                </a:cxn>
                <a:cxn ang="0">
                  <a:pos x="0" y="330"/>
                </a:cxn>
                <a:cxn ang="0">
                  <a:pos x="31" y="327"/>
                </a:cxn>
                <a:cxn ang="0">
                  <a:pos x="72" y="295"/>
                </a:cxn>
                <a:cxn ang="0">
                  <a:pos x="108" y="276"/>
                </a:cxn>
                <a:cxn ang="0">
                  <a:pos x="132" y="276"/>
                </a:cxn>
                <a:cxn ang="0">
                  <a:pos x="144" y="254"/>
                </a:cxn>
                <a:cxn ang="0">
                  <a:pos x="153" y="213"/>
                </a:cxn>
                <a:cxn ang="0">
                  <a:pos x="165" y="173"/>
                </a:cxn>
                <a:cxn ang="0">
                  <a:pos x="174" y="132"/>
                </a:cxn>
                <a:cxn ang="0">
                  <a:pos x="144" y="94"/>
                </a:cxn>
                <a:cxn ang="0">
                  <a:pos x="170" y="40"/>
                </a:cxn>
                <a:cxn ang="0">
                  <a:pos x="140" y="36"/>
                </a:cxn>
                <a:cxn ang="0">
                  <a:pos x="108" y="0"/>
                </a:cxn>
              </a:cxnLst>
              <a:rect l="0" t="0" r="r" b="b"/>
              <a:pathLst>
                <a:path w="175" h="331">
                  <a:moveTo>
                    <a:pt x="108" y="0"/>
                  </a:moveTo>
                  <a:lnTo>
                    <a:pt x="91" y="0"/>
                  </a:lnTo>
                  <a:lnTo>
                    <a:pt x="73" y="44"/>
                  </a:lnTo>
                  <a:lnTo>
                    <a:pt x="79" y="87"/>
                  </a:lnTo>
                  <a:lnTo>
                    <a:pt x="43" y="152"/>
                  </a:lnTo>
                  <a:lnTo>
                    <a:pt x="17" y="224"/>
                  </a:lnTo>
                  <a:lnTo>
                    <a:pt x="5" y="264"/>
                  </a:lnTo>
                  <a:lnTo>
                    <a:pt x="0" y="330"/>
                  </a:lnTo>
                  <a:lnTo>
                    <a:pt x="31" y="327"/>
                  </a:lnTo>
                  <a:lnTo>
                    <a:pt x="72" y="295"/>
                  </a:lnTo>
                  <a:lnTo>
                    <a:pt x="108" y="276"/>
                  </a:lnTo>
                  <a:lnTo>
                    <a:pt x="132" y="276"/>
                  </a:lnTo>
                  <a:lnTo>
                    <a:pt x="144" y="254"/>
                  </a:lnTo>
                  <a:lnTo>
                    <a:pt x="153" y="213"/>
                  </a:lnTo>
                  <a:lnTo>
                    <a:pt x="165" y="173"/>
                  </a:lnTo>
                  <a:lnTo>
                    <a:pt x="174" y="132"/>
                  </a:lnTo>
                  <a:lnTo>
                    <a:pt x="144" y="94"/>
                  </a:lnTo>
                  <a:lnTo>
                    <a:pt x="170" y="40"/>
                  </a:lnTo>
                  <a:lnTo>
                    <a:pt x="140" y="36"/>
                  </a:lnTo>
                  <a:lnTo>
                    <a:pt x="108" y="0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48" name="Freeform 148"/>
            <p:cNvSpPr>
              <a:spLocks/>
            </p:cNvSpPr>
            <p:nvPr/>
          </p:nvSpPr>
          <p:spPr bwMode="auto">
            <a:xfrm>
              <a:off x="3052" y="1066"/>
              <a:ext cx="250" cy="234"/>
            </a:xfrm>
            <a:custGeom>
              <a:avLst/>
              <a:gdLst/>
              <a:ahLst/>
              <a:cxnLst>
                <a:cxn ang="0">
                  <a:pos x="100" y="7"/>
                </a:cxn>
                <a:cxn ang="0">
                  <a:pos x="82" y="7"/>
                </a:cxn>
                <a:cxn ang="0">
                  <a:pos x="47" y="7"/>
                </a:cxn>
                <a:cxn ang="0">
                  <a:pos x="6" y="7"/>
                </a:cxn>
                <a:cxn ang="0">
                  <a:pos x="0" y="50"/>
                </a:cxn>
                <a:cxn ang="0">
                  <a:pos x="0" y="116"/>
                </a:cxn>
                <a:cxn ang="0">
                  <a:pos x="0" y="130"/>
                </a:cxn>
                <a:cxn ang="0">
                  <a:pos x="29" y="174"/>
                </a:cxn>
                <a:cxn ang="0">
                  <a:pos x="59" y="189"/>
                </a:cxn>
                <a:cxn ang="0">
                  <a:pos x="82" y="204"/>
                </a:cxn>
                <a:cxn ang="0">
                  <a:pos x="142" y="211"/>
                </a:cxn>
                <a:cxn ang="0">
                  <a:pos x="172" y="233"/>
                </a:cxn>
                <a:cxn ang="0">
                  <a:pos x="178" y="233"/>
                </a:cxn>
                <a:cxn ang="0">
                  <a:pos x="249" y="211"/>
                </a:cxn>
                <a:cxn ang="0">
                  <a:pos x="243" y="102"/>
                </a:cxn>
                <a:cxn ang="0">
                  <a:pos x="172" y="72"/>
                </a:cxn>
                <a:cxn ang="0">
                  <a:pos x="130" y="0"/>
                </a:cxn>
                <a:cxn ang="0">
                  <a:pos x="136" y="0"/>
                </a:cxn>
                <a:cxn ang="0">
                  <a:pos x="100" y="7"/>
                </a:cxn>
              </a:cxnLst>
              <a:rect l="0" t="0" r="r" b="b"/>
              <a:pathLst>
                <a:path w="250" h="234">
                  <a:moveTo>
                    <a:pt x="100" y="7"/>
                  </a:moveTo>
                  <a:lnTo>
                    <a:pt x="82" y="7"/>
                  </a:lnTo>
                  <a:lnTo>
                    <a:pt x="47" y="7"/>
                  </a:lnTo>
                  <a:lnTo>
                    <a:pt x="6" y="7"/>
                  </a:lnTo>
                  <a:lnTo>
                    <a:pt x="0" y="50"/>
                  </a:lnTo>
                  <a:lnTo>
                    <a:pt x="0" y="116"/>
                  </a:lnTo>
                  <a:lnTo>
                    <a:pt x="0" y="130"/>
                  </a:lnTo>
                  <a:lnTo>
                    <a:pt x="29" y="174"/>
                  </a:lnTo>
                  <a:lnTo>
                    <a:pt x="59" y="189"/>
                  </a:lnTo>
                  <a:lnTo>
                    <a:pt x="82" y="204"/>
                  </a:lnTo>
                  <a:lnTo>
                    <a:pt x="142" y="211"/>
                  </a:lnTo>
                  <a:lnTo>
                    <a:pt x="172" y="233"/>
                  </a:lnTo>
                  <a:lnTo>
                    <a:pt x="178" y="233"/>
                  </a:lnTo>
                  <a:lnTo>
                    <a:pt x="249" y="211"/>
                  </a:lnTo>
                  <a:lnTo>
                    <a:pt x="243" y="102"/>
                  </a:lnTo>
                  <a:lnTo>
                    <a:pt x="172" y="72"/>
                  </a:lnTo>
                  <a:lnTo>
                    <a:pt x="130" y="0"/>
                  </a:lnTo>
                  <a:lnTo>
                    <a:pt x="136" y="0"/>
                  </a:lnTo>
                  <a:lnTo>
                    <a:pt x="100" y="7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49" name="Freeform 149"/>
            <p:cNvSpPr>
              <a:spLocks/>
            </p:cNvSpPr>
            <p:nvPr/>
          </p:nvSpPr>
          <p:spPr bwMode="auto">
            <a:xfrm>
              <a:off x="3438" y="2288"/>
              <a:ext cx="108" cy="89"/>
            </a:xfrm>
            <a:custGeom>
              <a:avLst/>
              <a:gdLst/>
              <a:ahLst/>
              <a:cxnLst>
                <a:cxn ang="0">
                  <a:pos x="107" y="0"/>
                </a:cxn>
                <a:cxn ang="0">
                  <a:pos x="65" y="8"/>
                </a:cxn>
                <a:cxn ang="0">
                  <a:pos x="30" y="22"/>
                </a:cxn>
                <a:cxn ang="0">
                  <a:pos x="18" y="58"/>
                </a:cxn>
                <a:cxn ang="0">
                  <a:pos x="0" y="80"/>
                </a:cxn>
                <a:cxn ang="0">
                  <a:pos x="12" y="88"/>
                </a:cxn>
                <a:cxn ang="0">
                  <a:pos x="53" y="80"/>
                </a:cxn>
                <a:cxn ang="0">
                  <a:pos x="83" y="51"/>
                </a:cxn>
                <a:cxn ang="0">
                  <a:pos x="89" y="37"/>
                </a:cxn>
                <a:cxn ang="0">
                  <a:pos x="107" y="0"/>
                </a:cxn>
              </a:cxnLst>
              <a:rect l="0" t="0" r="r" b="b"/>
              <a:pathLst>
                <a:path w="108" h="89">
                  <a:moveTo>
                    <a:pt x="107" y="0"/>
                  </a:moveTo>
                  <a:lnTo>
                    <a:pt x="65" y="8"/>
                  </a:lnTo>
                  <a:lnTo>
                    <a:pt x="30" y="22"/>
                  </a:lnTo>
                  <a:lnTo>
                    <a:pt x="18" y="58"/>
                  </a:lnTo>
                  <a:lnTo>
                    <a:pt x="0" y="80"/>
                  </a:lnTo>
                  <a:lnTo>
                    <a:pt x="12" y="88"/>
                  </a:lnTo>
                  <a:lnTo>
                    <a:pt x="53" y="80"/>
                  </a:lnTo>
                  <a:lnTo>
                    <a:pt x="83" y="51"/>
                  </a:lnTo>
                  <a:lnTo>
                    <a:pt x="89" y="37"/>
                  </a:lnTo>
                  <a:lnTo>
                    <a:pt x="107" y="0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50" name="Freeform 150"/>
            <p:cNvSpPr>
              <a:spLocks/>
            </p:cNvSpPr>
            <p:nvPr/>
          </p:nvSpPr>
          <p:spPr bwMode="auto">
            <a:xfrm>
              <a:off x="2950" y="2732"/>
              <a:ext cx="91" cy="52"/>
            </a:xfrm>
            <a:custGeom>
              <a:avLst/>
              <a:gdLst/>
              <a:ahLst/>
              <a:cxnLst>
                <a:cxn ang="0">
                  <a:pos x="66" y="8"/>
                </a:cxn>
                <a:cxn ang="0">
                  <a:pos x="6" y="8"/>
                </a:cxn>
                <a:cxn ang="0">
                  <a:pos x="0" y="51"/>
                </a:cxn>
                <a:cxn ang="0">
                  <a:pos x="90" y="29"/>
                </a:cxn>
                <a:cxn ang="0">
                  <a:pos x="90" y="0"/>
                </a:cxn>
                <a:cxn ang="0">
                  <a:pos x="66" y="8"/>
                </a:cxn>
              </a:cxnLst>
              <a:rect l="0" t="0" r="r" b="b"/>
              <a:pathLst>
                <a:path w="91" h="52">
                  <a:moveTo>
                    <a:pt x="66" y="8"/>
                  </a:moveTo>
                  <a:lnTo>
                    <a:pt x="6" y="8"/>
                  </a:lnTo>
                  <a:lnTo>
                    <a:pt x="0" y="51"/>
                  </a:lnTo>
                  <a:lnTo>
                    <a:pt x="90" y="29"/>
                  </a:lnTo>
                  <a:lnTo>
                    <a:pt x="90" y="0"/>
                  </a:lnTo>
                  <a:lnTo>
                    <a:pt x="66" y="8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51" name="Freeform 151"/>
            <p:cNvSpPr>
              <a:spLocks/>
            </p:cNvSpPr>
            <p:nvPr/>
          </p:nvSpPr>
          <p:spPr bwMode="auto">
            <a:xfrm>
              <a:off x="2031" y="1504"/>
              <a:ext cx="315" cy="516"/>
            </a:xfrm>
            <a:custGeom>
              <a:avLst/>
              <a:gdLst/>
              <a:ahLst/>
              <a:cxnLst>
                <a:cxn ang="0">
                  <a:pos x="308" y="216"/>
                </a:cxn>
                <a:cxn ang="0">
                  <a:pos x="260" y="153"/>
                </a:cxn>
                <a:cxn ang="0">
                  <a:pos x="225" y="39"/>
                </a:cxn>
                <a:cxn ang="0">
                  <a:pos x="203" y="0"/>
                </a:cxn>
                <a:cxn ang="0">
                  <a:pos x="82" y="25"/>
                </a:cxn>
                <a:cxn ang="0">
                  <a:pos x="0" y="71"/>
                </a:cxn>
                <a:cxn ang="0">
                  <a:pos x="25" y="117"/>
                </a:cxn>
                <a:cxn ang="0">
                  <a:pos x="38" y="178"/>
                </a:cxn>
                <a:cxn ang="0">
                  <a:pos x="29" y="218"/>
                </a:cxn>
                <a:cxn ang="0">
                  <a:pos x="141" y="324"/>
                </a:cxn>
                <a:cxn ang="0">
                  <a:pos x="189" y="394"/>
                </a:cxn>
                <a:cxn ang="0">
                  <a:pos x="219" y="451"/>
                </a:cxn>
                <a:cxn ang="0">
                  <a:pos x="260" y="515"/>
                </a:cxn>
                <a:cxn ang="0">
                  <a:pos x="296" y="401"/>
                </a:cxn>
                <a:cxn ang="0">
                  <a:pos x="308" y="380"/>
                </a:cxn>
                <a:cxn ang="0">
                  <a:pos x="314" y="359"/>
                </a:cxn>
                <a:cxn ang="0">
                  <a:pos x="308" y="216"/>
                </a:cxn>
              </a:cxnLst>
              <a:rect l="0" t="0" r="r" b="b"/>
              <a:pathLst>
                <a:path w="315" h="516">
                  <a:moveTo>
                    <a:pt x="308" y="216"/>
                  </a:moveTo>
                  <a:lnTo>
                    <a:pt x="260" y="153"/>
                  </a:lnTo>
                  <a:lnTo>
                    <a:pt x="225" y="39"/>
                  </a:lnTo>
                  <a:lnTo>
                    <a:pt x="203" y="0"/>
                  </a:lnTo>
                  <a:lnTo>
                    <a:pt x="82" y="25"/>
                  </a:lnTo>
                  <a:lnTo>
                    <a:pt x="0" y="71"/>
                  </a:lnTo>
                  <a:lnTo>
                    <a:pt x="25" y="117"/>
                  </a:lnTo>
                  <a:lnTo>
                    <a:pt x="38" y="178"/>
                  </a:lnTo>
                  <a:lnTo>
                    <a:pt x="29" y="218"/>
                  </a:lnTo>
                  <a:lnTo>
                    <a:pt x="141" y="324"/>
                  </a:lnTo>
                  <a:lnTo>
                    <a:pt x="189" y="394"/>
                  </a:lnTo>
                  <a:lnTo>
                    <a:pt x="219" y="451"/>
                  </a:lnTo>
                  <a:lnTo>
                    <a:pt x="260" y="515"/>
                  </a:lnTo>
                  <a:lnTo>
                    <a:pt x="296" y="401"/>
                  </a:lnTo>
                  <a:lnTo>
                    <a:pt x="308" y="380"/>
                  </a:lnTo>
                  <a:lnTo>
                    <a:pt x="314" y="359"/>
                  </a:lnTo>
                  <a:lnTo>
                    <a:pt x="308" y="216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52" name="Freeform 152"/>
            <p:cNvSpPr>
              <a:spLocks/>
            </p:cNvSpPr>
            <p:nvPr/>
          </p:nvSpPr>
          <p:spPr bwMode="auto">
            <a:xfrm>
              <a:off x="2290" y="1939"/>
              <a:ext cx="115" cy="267"/>
            </a:xfrm>
            <a:custGeom>
              <a:avLst/>
              <a:gdLst/>
              <a:ahLst/>
              <a:cxnLst>
                <a:cxn ang="0">
                  <a:pos x="49" y="15"/>
                </a:cxn>
                <a:cxn ang="0">
                  <a:pos x="19" y="0"/>
                </a:cxn>
                <a:cxn ang="0">
                  <a:pos x="1" y="95"/>
                </a:cxn>
                <a:cxn ang="0">
                  <a:pos x="4" y="149"/>
                </a:cxn>
                <a:cxn ang="0">
                  <a:pos x="4" y="220"/>
                </a:cxn>
                <a:cxn ang="0">
                  <a:pos x="0" y="255"/>
                </a:cxn>
                <a:cxn ang="0">
                  <a:pos x="76" y="266"/>
                </a:cxn>
                <a:cxn ang="0">
                  <a:pos x="114" y="225"/>
                </a:cxn>
                <a:cxn ang="0">
                  <a:pos x="108" y="167"/>
                </a:cxn>
                <a:cxn ang="0">
                  <a:pos x="114" y="139"/>
                </a:cxn>
                <a:cxn ang="0">
                  <a:pos x="114" y="102"/>
                </a:cxn>
                <a:cxn ang="0">
                  <a:pos x="96" y="73"/>
                </a:cxn>
                <a:cxn ang="0">
                  <a:pos x="49" y="15"/>
                </a:cxn>
              </a:cxnLst>
              <a:rect l="0" t="0" r="r" b="b"/>
              <a:pathLst>
                <a:path w="115" h="267">
                  <a:moveTo>
                    <a:pt x="49" y="15"/>
                  </a:moveTo>
                  <a:lnTo>
                    <a:pt x="19" y="0"/>
                  </a:lnTo>
                  <a:lnTo>
                    <a:pt x="1" y="95"/>
                  </a:lnTo>
                  <a:lnTo>
                    <a:pt x="4" y="149"/>
                  </a:lnTo>
                  <a:lnTo>
                    <a:pt x="4" y="220"/>
                  </a:lnTo>
                  <a:lnTo>
                    <a:pt x="0" y="255"/>
                  </a:lnTo>
                  <a:lnTo>
                    <a:pt x="76" y="266"/>
                  </a:lnTo>
                  <a:lnTo>
                    <a:pt x="114" y="225"/>
                  </a:lnTo>
                  <a:lnTo>
                    <a:pt x="108" y="167"/>
                  </a:lnTo>
                  <a:lnTo>
                    <a:pt x="114" y="139"/>
                  </a:lnTo>
                  <a:lnTo>
                    <a:pt x="114" y="102"/>
                  </a:lnTo>
                  <a:lnTo>
                    <a:pt x="96" y="73"/>
                  </a:lnTo>
                  <a:lnTo>
                    <a:pt x="49" y="15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53" name="Freeform 153"/>
            <p:cNvSpPr>
              <a:spLocks/>
            </p:cNvSpPr>
            <p:nvPr/>
          </p:nvSpPr>
          <p:spPr bwMode="auto">
            <a:xfrm>
              <a:off x="2446" y="1699"/>
              <a:ext cx="95" cy="85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0" y="51"/>
                </a:cxn>
                <a:cxn ang="0">
                  <a:pos x="18" y="80"/>
                </a:cxn>
                <a:cxn ang="0">
                  <a:pos x="60" y="84"/>
                </a:cxn>
                <a:cxn ang="0">
                  <a:pos x="94" y="59"/>
                </a:cxn>
                <a:cxn ang="0">
                  <a:pos x="6" y="0"/>
                </a:cxn>
              </a:cxnLst>
              <a:rect l="0" t="0" r="r" b="b"/>
              <a:pathLst>
                <a:path w="95" h="85">
                  <a:moveTo>
                    <a:pt x="6" y="0"/>
                  </a:moveTo>
                  <a:lnTo>
                    <a:pt x="0" y="51"/>
                  </a:lnTo>
                  <a:lnTo>
                    <a:pt x="18" y="80"/>
                  </a:lnTo>
                  <a:lnTo>
                    <a:pt x="60" y="84"/>
                  </a:lnTo>
                  <a:lnTo>
                    <a:pt x="94" y="59"/>
                  </a:lnTo>
                  <a:lnTo>
                    <a:pt x="6" y="0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54" name="Freeform 154"/>
            <p:cNvSpPr>
              <a:spLocks/>
            </p:cNvSpPr>
            <p:nvPr/>
          </p:nvSpPr>
          <p:spPr bwMode="auto">
            <a:xfrm>
              <a:off x="2285" y="1444"/>
              <a:ext cx="167" cy="263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18" y="7"/>
                </a:cxn>
                <a:cxn ang="0">
                  <a:pos x="0" y="29"/>
                </a:cxn>
                <a:cxn ang="0">
                  <a:pos x="24" y="109"/>
                </a:cxn>
                <a:cxn ang="0">
                  <a:pos x="77" y="182"/>
                </a:cxn>
                <a:cxn ang="0">
                  <a:pos x="77" y="211"/>
                </a:cxn>
                <a:cxn ang="0">
                  <a:pos x="101" y="226"/>
                </a:cxn>
                <a:cxn ang="0">
                  <a:pos x="155" y="262"/>
                </a:cxn>
                <a:cxn ang="0">
                  <a:pos x="161" y="233"/>
                </a:cxn>
                <a:cxn ang="0">
                  <a:pos x="166" y="189"/>
                </a:cxn>
                <a:cxn ang="0">
                  <a:pos x="166" y="138"/>
                </a:cxn>
                <a:cxn ang="0">
                  <a:pos x="166" y="116"/>
                </a:cxn>
                <a:cxn ang="0">
                  <a:pos x="166" y="116"/>
                </a:cxn>
                <a:cxn ang="0">
                  <a:pos x="42" y="0"/>
                </a:cxn>
              </a:cxnLst>
              <a:rect l="0" t="0" r="r" b="b"/>
              <a:pathLst>
                <a:path w="167" h="263">
                  <a:moveTo>
                    <a:pt x="42" y="0"/>
                  </a:moveTo>
                  <a:lnTo>
                    <a:pt x="18" y="7"/>
                  </a:lnTo>
                  <a:lnTo>
                    <a:pt x="0" y="29"/>
                  </a:lnTo>
                  <a:lnTo>
                    <a:pt x="24" y="109"/>
                  </a:lnTo>
                  <a:lnTo>
                    <a:pt x="77" y="182"/>
                  </a:lnTo>
                  <a:lnTo>
                    <a:pt x="77" y="211"/>
                  </a:lnTo>
                  <a:lnTo>
                    <a:pt x="101" y="226"/>
                  </a:lnTo>
                  <a:lnTo>
                    <a:pt x="155" y="262"/>
                  </a:lnTo>
                  <a:lnTo>
                    <a:pt x="161" y="233"/>
                  </a:lnTo>
                  <a:lnTo>
                    <a:pt x="166" y="189"/>
                  </a:lnTo>
                  <a:lnTo>
                    <a:pt x="166" y="138"/>
                  </a:lnTo>
                  <a:lnTo>
                    <a:pt x="166" y="116"/>
                  </a:lnTo>
                  <a:lnTo>
                    <a:pt x="166" y="116"/>
                  </a:lnTo>
                  <a:lnTo>
                    <a:pt x="42" y="0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55" name="Freeform 155"/>
            <p:cNvSpPr>
              <a:spLocks/>
            </p:cNvSpPr>
            <p:nvPr/>
          </p:nvSpPr>
          <p:spPr bwMode="auto">
            <a:xfrm>
              <a:off x="2737" y="1378"/>
              <a:ext cx="227" cy="322"/>
            </a:xfrm>
            <a:custGeom>
              <a:avLst/>
              <a:gdLst/>
              <a:ahLst/>
              <a:cxnLst>
                <a:cxn ang="0">
                  <a:pos x="190" y="0"/>
                </a:cxn>
                <a:cxn ang="0">
                  <a:pos x="119" y="15"/>
                </a:cxn>
                <a:cxn ang="0">
                  <a:pos x="65" y="30"/>
                </a:cxn>
                <a:cxn ang="0">
                  <a:pos x="30" y="59"/>
                </a:cxn>
                <a:cxn ang="0">
                  <a:pos x="18" y="88"/>
                </a:cxn>
                <a:cxn ang="0">
                  <a:pos x="6" y="124"/>
                </a:cxn>
                <a:cxn ang="0">
                  <a:pos x="0" y="182"/>
                </a:cxn>
                <a:cxn ang="0">
                  <a:pos x="0" y="226"/>
                </a:cxn>
                <a:cxn ang="0">
                  <a:pos x="31" y="278"/>
                </a:cxn>
                <a:cxn ang="0">
                  <a:pos x="77" y="321"/>
                </a:cxn>
                <a:cxn ang="0">
                  <a:pos x="113" y="299"/>
                </a:cxn>
                <a:cxn ang="0">
                  <a:pos x="142" y="263"/>
                </a:cxn>
                <a:cxn ang="0">
                  <a:pos x="213" y="226"/>
                </a:cxn>
                <a:cxn ang="0">
                  <a:pos x="222" y="167"/>
                </a:cxn>
                <a:cxn ang="0">
                  <a:pos x="222" y="101"/>
                </a:cxn>
                <a:cxn ang="0">
                  <a:pos x="226" y="80"/>
                </a:cxn>
                <a:cxn ang="0">
                  <a:pos x="226" y="65"/>
                </a:cxn>
                <a:cxn ang="0">
                  <a:pos x="190" y="0"/>
                </a:cxn>
              </a:cxnLst>
              <a:rect l="0" t="0" r="r" b="b"/>
              <a:pathLst>
                <a:path w="227" h="322">
                  <a:moveTo>
                    <a:pt x="190" y="0"/>
                  </a:moveTo>
                  <a:lnTo>
                    <a:pt x="119" y="15"/>
                  </a:lnTo>
                  <a:lnTo>
                    <a:pt x="65" y="30"/>
                  </a:lnTo>
                  <a:lnTo>
                    <a:pt x="30" y="59"/>
                  </a:lnTo>
                  <a:lnTo>
                    <a:pt x="18" y="88"/>
                  </a:lnTo>
                  <a:lnTo>
                    <a:pt x="6" y="124"/>
                  </a:lnTo>
                  <a:lnTo>
                    <a:pt x="0" y="182"/>
                  </a:lnTo>
                  <a:lnTo>
                    <a:pt x="0" y="226"/>
                  </a:lnTo>
                  <a:lnTo>
                    <a:pt x="31" y="278"/>
                  </a:lnTo>
                  <a:lnTo>
                    <a:pt x="77" y="321"/>
                  </a:lnTo>
                  <a:lnTo>
                    <a:pt x="113" y="299"/>
                  </a:lnTo>
                  <a:lnTo>
                    <a:pt x="142" y="263"/>
                  </a:lnTo>
                  <a:lnTo>
                    <a:pt x="213" y="226"/>
                  </a:lnTo>
                  <a:lnTo>
                    <a:pt x="222" y="167"/>
                  </a:lnTo>
                  <a:lnTo>
                    <a:pt x="222" y="101"/>
                  </a:lnTo>
                  <a:lnTo>
                    <a:pt x="226" y="80"/>
                  </a:lnTo>
                  <a:lnTo>
                    <a:pt x="226" y="65"/>
                  </a:lnTo>
                  <a:lnTo>
                    <a:pt x="190" y="0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56" name="Freeform 156"/>
            <p:cNvSpPr>
              <a:spLocks/>
            </p:cNvSpPr>
            <p:nvPr/>
          </p:nvSpPr>
          <p:spPr bwMode="auto">
            <a:xfrm>
              <a:off x="2683" y="1131"/>
              <a:ext cx="156" cy="292"/>
            </a:xfrm>
            <a:custGeom>
              <a:avLst/>
              <a:gdLst/>
              <a:ahLst/>
              <a:cxnLst>
                <a:cxn ang="0">
                  <a:pos x="72" y="0"/>
                </a:cxn>
                <a:cxn ang="0">
                  <a:pos x="12" y="22"/>
                </a:cxn>
                <a:cxn ang="0">
                  <a:pos x="0" y="73"/>
                </a:cxn>
                <a:cxn ang="0">
                  <a:pos x="0" y="146"/>
                </a:cxn>
                <a:cxn ang="0">
                  <a:pos x="6" y="182"/>
                </a:cxn>
                <a:cxn ang="0">
                  <a:pos x="36" y="219"/>
                </a:cxn>
                <a:cxn ang="0">
                  <a:pos x="54" y="269"/>
                </a:cxn>
                <a:cxn ang="0">
                  <a:pos x="101" y="291"/>
                </a:cxn>
                <a:cxn ang="0">
                  <a:pos x="155" y="269"/>
                </a:cxn>
                <a:cxn ang="0">
                  <a:pos x="155" y="247"/>
                </a:cxn>
                <a:cxn ang="0">
                  <a:pos x="155" y="204"/>
                </a:cxn>
                <a:cxn ang="0">
                  <a:pos x="155" y="175"/>
                </a:cxn>
                <a:cxn ang="0">
                  <a:pos x="143" y="146"/>
                </a:cxn>
                <a:cxn ang="0">
                  <a:pos x="72" y="0"/>
                </a:cxn>
              </a:cxnLst>
              <a:rect l="0" t="0" r="r" b="b"/>
              <a:pathLst>
                <a:path w="156" h="292">
                  <a:moveTo>
                    <a:pt x="72" y="0"/>
                  </a:moveTo>
                  <a:lnTo>
                    <a:pt x="12" y="22"/>
                  </a:lnTo>
                  <a:lnTo>
                    <a:pt x="0" y="73"/>
                  </a:lnTo>
                  <a:lnTo>
                    <a:pt x="0" y="146"/>
                  </a:lnTo>
                  <a:lnTo>
                    <a:pt x="6" y="182"/>
                  </a:lnTo>
                  <a:lnTo>
                    <a:pt x="36" y="219"/>
                  </a:lnTo>
                  <a:lnTo>
                    <a:pt x="54" y="269"/>
                  </a:lnTo>
                  <a:lnTo>
                    <a:pt x="101" y="291"/>
                  </a:lnTo>
                  <a:lnTo>
                    <a:pt x="155" y="269"/>
                  </a:lnTo>
                  <a:lnTo>
                    <a:pt x="155" y="247"/>
                  </a:lnTo>
                  <a:lnTo>
                    <a:pt x="155" y="204"/>
                  </a:lnTo>
                  <a:lnTo>
                    <a:pt x="155" y="175"/>
                  </a:lnTo>
                  <a:lnTo>
                    <a:pt x="143" y="146"/>
                  </a:lnTo>
                  <a:lnTo>
                    <a:pt x="72" y="0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57" name="Freeform 157"/>
            <p:cNvSpPr>
              <a:spLocks/>
            </p:cNvSpPr>
            <p:nvPr/>
          </p:nvSpPr>
          <p:spPr bwMode="auto">
            <a:xfrm>
              <a:off x="2819" y="1012"/>
              <a:ext cx="192" cy="387"/>
            </a:xfrm>
            <a:custGeom>
              <a:avLst/>
              <a:gdLst/>
              <a:ahLst/>
              <a:cxnLst>
                <a:cxn ang="0">
                  <a:pos x="93" y="86"/>
                </a:cxn>
                <a:cxn ang="0">
                  <a:pos x="21" y="101"/>
                </a:cxn>
                <a:cxn ang="0">
                  <a:pos x="0" y="121"/>
                </a:cxn>
                <a:cxn ang="0">
                  <a:pos x="17" y="147"/>
                </a:cxn>
                <a:cxn ang="0">
                  <a:pos x="47" y="185"/>
                </a:cxn>
                <a:cxn ang="0">
                  <a:pos x="60" y="221"/>
                </a:cxn>
                <a:cxn ang="0">
                  <a:pos x="19" y="294"/>
                </a:cxn>
                <a:cxn ang="0">
                  <a:pos x="21" y="380"/>
                </a:cxn>
                <a:cxn ang="0">
                  <a:pos x="115" y="386"/>
                </a:cxn>
                <a:cxn ang="0">
                  <a:pos x="93" y="324"/>
                </a:cxn>
                <a:cxn ang="0">
                  <a:pos x="113" y="265"/>
                </a:cxn>
                <a:cxn ang="0">
                  <a:pos x="149" y="223"/>
                </a:cxn>
                <a:cxn ang="0">
                  <a:pos x="161" y="187"/>
                </a:cxn>
                <a:cxn ang="0">
                  <a:pos x="155" y="134"/>
                </a:cxn>
                <a:cxn ang="0">
                  <a:pos x="161" y="104"/>
                </a:cxn>
                <a:cxn ang="0">
                  <a:pos x="191" y="0"/>
                </a:cxn>
                <a:cxn ang="0">
                  <a:pos x="137" y="32"/>
                </a:cxn>
                <a:cxn ang="0">
                  <a:pos x="113" y="39"/>
                </a:cxn>
                <a:cxn ang="0">
                  <a:pos x="113" y="39"/>
                </a:cxn>
                <a:cxn ang="0">
                  <a:pos x="93" y="86"/>
                </a:cxn>
              </a:cxnLst>
              <a:rect l="0" t="0" r="r" b="b"/>
              <a:pathLst>
                <a:path w="192" h="387">
                  <a:moveTo>
                    <a:pt x="93" y="86"/>
                  </a:moveTo>
                  <a:lnTo>
                    <a:pt x="21" y="101"/>
                  </a:lnTo>
                  <a:lnTo>
                    <a:pt x="0" y="121"/>
                  </a:lnTo>
                  <a:lnTo>
                    <a:pt x="17" y="147"/>
                  </a:lnTo>
                  <a:lnTo>
                    <a:pt x="47" y="185"/>
                  </a:lnTo>
                  <a:lnTo>
                    <a:pt x="60" y="221"/>
                  </a:lnTo>
                  <a:lnTo>
                    <a:pt x="19" y="294"/>
                  </a:lnTo>
                  <a:lnTo>
                    <a:pt x="21" y="380"/>
                  </a:lnTo>
                  <a:lnTo>
                    <a:pt x="115" y="386"/>
                  </a:lnTo>
                  <a:lnTo>
                    <a:pt x="93" y="324"/>
                  </a:lnTo>
                  <a:lnTo>
                    <a:pt x="113" y="265"/>
                  </a:lnTo>
                  <a:lnTo>
                    <a:pt x="149" y="223"/>
                  </a:lnTo>
                  <a:lnTo>
                    <a:pt x="161" y="187"/>
                  </a:lnTo>
                  <a:lnTo>
                    <a:pt x="155" y="134"/>
                  </a:lnTo>
                  <a:lnTo>
                    <a:pt x="161" y="104"/>
                  </a:lnTo>
                  <a:lnTo>
                    <a:pt x="191" y="0"/>
                  </a:lnTo>
                  <a:lnTo>
                    <a:pt x="137" y="32"/>
                  </a:lnTo>
                  <a:lnTo>
                    <a:pt x="113" y="39"/>
                  </a:lnTo>
                  <a:lnTo>
                    <a:pt x="113" y="39"/>
                  </a:lnTo>
                  <a:lnTo>
                    <a:pt x="93" y="86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58" name="Freeform 158"/>
            <p:cNvSpPr>
              <a:spLocks/>
            </p:cNvSpPr>
            <p:nvPr/>
          </p:nvSpPr>
          <p:spPr bwMode="auto">
            <a:xfrm>
              <a:off x="2592" y="968"/>
              <a:ext cx="405" cy="96"/>
            </a:xfrm>
            <a:custGeom>
              <a:avLst/>
              <a:gdLst/>
              <a:ahLst/>
              <a:cxnLst>
                <a:cxn ang="0">
                  <a:pos x="404" y="44"/>
                </a:cxn>
                <a:cxn ang="0">
                  <a:pos x="291" y="22"/>
                </a:cxn>
                <a:cxn ang="0">
                  <a:pos x="197" y="8"/>
                </a:cxn>
                <a:cxn ang="0">
                  <a:pos x="161" y="0"/>
                </a:cxn>
                <a:cxn ang="0">
                  <a:pos x="66" y="0"/>
                </a:cxn>
                <a:cxn ang="0">
                  <a:pos x="30" y="0"/>
                </a:cxn>
                <a:cxn ang="0">
                  <a:pos x="0" y="22"/>
                </a:cxn>
                <a:cxn ang="0">
                  <a:pos x="0" y="73"/>
                </a:cxn>
                <a:cxn ang="0">
                  <a:pos x="12" y="95"/>
                </a:cxn>
                <a:cxn ang="0">
                  <a:pos x="60" y="95"/>
                </a:cxn>
                <a:cxn ang="0">
                  <a:pos x="155" y="95"/>
                </a:cxn>
                <a:cxn ang="0">
                  <a:pos x="250" y="73"/>
                </a:cxn>
                <a:cxn ang="0">
                  <a:pos x="250" y="73"/>
                </a:cxn>
                <a:cxn ang="0">
                  <a:pos x="309" y="81"/>
                </a:cxn>
                <a:cxn ang="0">
                  <a:pos x="333" y="95"/>
                </a:cxn>
                <a:cxn ang="0">
                  <a:pos x="404" y="44"/>
                </a:cxn>
              </a:cxnLst>
              <a:rect l="0" t="0" r="r" b="b"/>
              <a:pathLst>
                <a:path w="405" h="96">
                  <a:moveTo>
                    <a:pt x="404" y="44"/>
                  </a:moveTo>
                  <a:lnTo>
                    <a:pt x="291" y="22"/>
                  </a:lnTo>
                  <a:lnTo>
                    <a:pt x="197" y="8"/>
                  </a:lnTo>
                  <a:lnTo>
                    <a:pt x="161" y="0"/>
                  </a:lnTo>
                  <a:lnTo>
                    <a:pt x="66" y="0"/>
                  </a:lnTo>
                  <a:lnTo>
                    <a:pt x="30" y="0"/>
                  </a:lnTo>
                  <a:lnTo>
                    <a:pt x="0" y="22"/>
                  </a:lnTo>
                  <a:lnTo>
                    <a:pt x="0" y="73"/>
                  </a:lnTo>
                  <a:lnTo>
                    <a:pt x="12" y="95"/>
                  </a:lnTo>
                  <a:lnTo>
                    <a:pt x="60" y="95"/>
                  </a:lnTo>
                  <a:lnTo>
                    <a:pt x="155" y="95"/>
                  </a:lnTo>
                  <a:lnTo>
                    <a:pt x="250" y="73"/>
                  </a:lnTo>
                  <a:lnTo>
                    <a:pt x="250" y="73"/>
                  </a:lnTo>
                  <a:lnTo>
                    <a:pt x="309" y="81"/>
                  </a:lnTo>
                  <a:lnTo>
                    <a:pt x="333" y="95"/>
                  </a:lnTo>
                  <a:lnTo>
                    <a:pt x="404" y="44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59" name="Freeform 159"/>
            <p:cNvSpPr>
              <a:spLocks/>
            </p:cNvSpPr>
            <p:nvPr/>
          </p:nvSpPr>
          <p:spPr bwMode="auto">
            <a:xfrm>
              <a:off x="2595" y="1062"/>
              <a:ext cx="166" cy="118"/>
            </a:xfrm>
            <a:custGeom>
              <a:avLst/>
              <a:gdLst/>
              <a:ahLst/>
              <a:cxnLst>
                <a:cxn ang="0">
                  <a:pos x="165" y="0"/>
                </a:cxn>
                <a:cxn ang="0">
                  <a:pos x="63" y="0"/>
                </a:cxn>
                <a:cxn ang="0">
                  <a:pos x="12" y="5"/>
                </a:cxn>
                <a:cxn ang="0">
                  <a:pos x="0" y="26"/>
                </a:cxn>
                <a:cxn ang="0">
                  <a:pos x="25" y="82"/>
                </a:cxn>
                <a:cxn ang="0">
                  <a:pos x="76" y="117"/>
                </a:cxn>
                <a:cxn ang="0">
                  <a:pos x="116" y="103"/>
                </a:cxn>
                <a:cxn ang="0">
                  <a:pos x="152" y="82"/>
                </a:cxn>
                <a:cxn ang="0">
                  <a:pos x="152" y="82"/>
                </a:cxn>
                <a:cxn ang="0">
                  <a:pos x="165" y="0"/>
                </a:cxn>
              </a:cxnLst>
              <a:rect l="0" t="0" r="r" b="b"/>
              <a:pathLst>
                <a:path w="166" h="118">
                  <a:moveTo>
                    <a:pt x="165" y="0"/>
                  </a:moveTo>
                  <a:lnTo>
                    <a:pt x="63" y="0"/>
                  </a:lnTo>
                  <a:lnTo>
                    <a:pt x="12" y="5"/>
                  </a:lnTo>
                  <a:lnTo>
                    <a:pt x="0" y="26"/>
                  </a:lnTo>
                  <a:lnTo>
                    <a:pt x="25" y="82"/>
                  </a:lnTo>
                  <a:lnTo>
                    <a:pt x="76" y="117"/>
                  </a:lnTo>
                  <a:lnTo>
                    <a:pt x="116" y="103"/>
                  </a:lnTo>
                  <a:lnTo>
                    <a:pt x="152" y="82"/>
                  </a:lnTo>
                  <a:lnTo>
                    <a:pt x="152" y="82"/>
                  </a:lnTo>
                  <a:lnTo>
                    <a:pt x="165" y="0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60" name="Freeform 160"/>
            <p:cNvSpPr>
              <a:spLocks/>
            </p:cNvSpPr>
            <p:nvPr/>
          </p:nvSpPr>
          <p:spPr bwMode="auto">
            <a:xfrm>
              <a:off x="2290" y="998"/>
              <a:ext cx="267" cy="241"/>
            </a:xfrm>
            <a:custGeom>
              <a:avLst/>
              <a:gdLst/>
              <a:ahLst/>
              <a:cxnLst>
                <a:cxn ang="0">
                  <a:pos x="213" y="44"/>
                </a:cxn>
                <a:cxn ang="0">
                  <a:pos x="148" y="21"/>
                </a:cxn>
                <a:cxn ang="0">
                  <a:pos x="83" y="0"/>
                </a:cxn>
                <a:cxn ang="0">
                  <a:pos x="23" y="0"/>
                </a:cxn>
                <a:cxn ang="0">
                  <a:pos x="5" y="7"/>
                </a:cxn>
                <a:cxn ang="0">
                  <a:pos x="0" y="44"/>
                </a:cxn>
                <a:cxn ang="0">
                  <a:pos x="0" y="80"/>
                </a:cxn>
                <a:cxn ang="0">
                  <a:pos x="11" y="109"/>
                </a:cxn>
                <a:cxn ang="0">
                  <a:pos x="20" y="156"/>
                </a:cxn>
                <a:cxn ang="0">
                  <a:pos x="33" y="186"/>
                </a:cxn>
                <a:cxn ang="0">
                  <a:pos x="59" y="189"/>
                </a:cxn>
                <a:cxn ang="0">
                  <a:pos x="77" y="196"/>
                </a:cxn>
                <a:cxn ang="0">
                  <a:pos x="112" y="225"/>
                </a:cxn>
                <a:cxn ang="0">
                  <a:pos x="182" y="237"/>
                </a:cxn>
                <a:cxn ang="0">
                  <a:pos x="219" y="240"/>
                </a:cxn>
                <a:cxn ang="0">
                  <a:pos x="266" y="196"/>
                </a:cxn>
                <a:cxn ang="0">
                  <a:pos x="255" y="203"/>
                </a:cxn>
                <a:cxn ang="0">
                  <a:pos x="255" y="203"/>
                </a:cxn>
                <a:cxn ang="0">
                  <a:pos x="213" y="44"/>
                </a:cxn>
              </a:cxnLst>
              <a:rect l="0" t="0" r="r" b="b"/>
              <a:pathLst>
                <a:path w="267" h="241">
                  <a:moveTo>
                    <a:pt x="213" y="44"/>
                  </a:moveTo>
                  <a:lnTo>
                    <a:pt x="148" y="21"/>
                  </a:lnTo>
                  <a:lnTo>
                    <a:pt x="83" y="0"/>
                  </a:lnTo>
                  <a:lnTo>
                    <a:pt x="23" y="0"/>
                  </a:lnTo>
                  <a:lnTo>
                    <a:pt x="5" y="7"/>
                  </a:lnTo>
                  <a:lnTo>
                    <a:pt x="0" y="44"/>
                  </a:lnTo>
                  <a:lnTo>
                    <a:pt x="0" y="80"/>
                  </a:lnTo>
                  <a:lnTo>
                    <a:pt x="11" y="109"/>
                  </a:lnTo>
                  <a:lnTo>
                    <a:pt x="20" y="156"/>
                  </a:lnTo>
                  <a:lnTo>
                    <a:pt x="33" y="186"/>
                  </a:lnTo>
                  <a:lnTo>
                    <a:pt x="59" y="189"/>
                  </a:lnTo>
                  <a:lnTo>
                    <a:pt x="77" y="196"/>
                  </a:lnTo>
                  <a:lnTo>
                    <a:pt x="112" y="225"/>
                  </a:lnTo>
                  <a:lnTo>
                    <a:pt x="182" y="237"/>
                  </a:lnTo>
                  <a:lnTo>
                    <a:pt x="219" y="240"/>
                  </a:lnTo>
                  <a:lnTo>
                    <a:pt x="266" y="196"/>
                  </a:lnTo>
                  <a:lnTo>
                    <a:pt x="255" y="203"/>
                  </a:lnTo>
                  <a:lnTo>
                    <a:pt x="255" y="203"/>
                  </a:lnTo>
                  <a:lnTo>
                    <a:pt x="213" y="44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61" name="Freeform 161"/>
            <p:cNvSpPr>
              <a:spLocks/>
            </p:cNvSpPr>
            <p:nvPr/>
          </p:nvSpPr>
          <p:spPr bwMode="auto">
            <a:xfrm>
              <a:off x="1826" y="1230"/>
              <a:ext cx="518" cy="380"/>
            </a:xfrm>
            <a:custGeom>
              <a:avLst/>
              <a:gdLst/>
              <a:ahLst/>
              <a:cxnLst>
                <a:cxn ang="0">
                  <a:pos x="440" y="8"/>
                </a:cxn>
                <a:cxn ang="0">
                  <a:pos x="380" y="22"/>
                </a:cxn>
                <a:cxn ang="0">
                  <a:pos x="344" y="52"/>
                </a:cxn>
                <a:cxn ang="0">
                  <a:pos x="303" y="74"/>
                </a:cxn>
                <a:cxn ang="0">
                  <a:pos x="249" y="88"/>
                </a:cxn>
                <a:cxn ang="0">
                  <a:pos x="208" y="102"/>
                </a:cxn>
                <a:cxn ang="0">
                  <a:pos x="154" y="132"/>
                </a:cxn>
                <a:cxn ang="0">
                  <a:pos x="119" y="175"/>
                </a:cxn>
                <a:cxn ang="0">
                  <a:pos x="89" y="262"/>
                </a:cxn>
                <a:cxn ang="0">
                  <a:pos x="77" y="277"/>
                </a:cxn>
                <a:cxn ang="0">
                  <a:pos x="35" y="299"/>
                </a:cxn>
                <a:cxn ang="0">
                  <a:pos x="0" y="350"/>
                </a:cxn>
                <a:cxn ang="0">
                  <a:pos x="30" y="372"/>
                </a:cxn>
                <a:cxn ang="0">
                  <a:pos x="101" y="379"/>
                </a:cxn>
                <a:cxn ang="0">
                  <a:pos x="131" y="328"/>
                </a:cxn>
                <a:cxn ang="0">
                  <a:pos x="214" y="262"/>
                </a:cxn>
                <a:cxn ang="0">
                  <a:pos x="243" y="248"/>
                </a:cxn>
                <a:cxn ang="0">
                  <a:pos x="291" y="219"/>
                </a:cxn>
                <a:cxn ang="0">
                  <a:pos x="350" y="197"/>
                </a:cxn>
                <a:cxn ang="0">
                  <a:pos x="446" y="190"/>
                </a:cxn>
                <a:cxn ang="0">
                  <a:pos x="475" y="233"/>
                </a:cxn>
                <a:cxn ang="0">
                  <a:pos x="493" y="204"/>
                </a:cxn>
                <a:cxn ang="0">
                  <a:pos x="517" y="161"/>
                </a:cxn>
                <a:cxn ang="0">
                  <a:pos x="517" y="124"/>
                </a:cxn>
                <a:cxn ang="0">
                  <a:pos x="517" y="66"/>
                </a:cxn>
                <a:cxn ang="0">
                  <a:pos x="517" y="37"/>
                </a:cxn>
                <a:cxn ang="0">
                  <a:pos x="469" y="0"/>
                </a:cxn>
                <a:cxn ang="0">
                  <a:pos x="451" y="0"/>
                </a:cxn>
                <a:cxn ang="0">
                  <a:pos x="440" y="8"/>
                </a:cxn>
              </a:cxnLst>
              <a:rect l="0" t="0" r="r" b="b"/>
              <a:pathLst>
                <a:path w="518" h="380">
                  <a:moveTo>
                    <a:pt x="440" y="8"/>
                  </a:moveTo>
                  <a:lnTo>
                    <a:pt x="380" y="22"/>
                  </a:lnTo>
                  <a:lnTo>
                    <a:pt x="344" y="52"/>
                  </a:lnTo>
                  <a:lnTo>
                    <a:pt x="303" y="74"/>
                  </a:lnTo>
                  <a:lnTo>
                    <a:pt x="249" y="88"/>
                  </a:lnTo>
                  <a:lnTo>
                    <a:pt x="208" y="102"/>
                  </a:lnTo>
                  <a:lnTo>
                    <a:pt x="154" y="132"/>
                  </a:lnTo>
                  <a:lnTo>
                    <a:pt x="119" y="175"/>
                  </a:lnTo>
                  <a:lnTo>
                    <a:pt x="89" y="262"/>
                  </a:lnTo>
                  <a:lnTo>
                    <a:pt x="77" y="277"/>
                  </a:lnTo>
                  <a:lnTo>
                    <a:pt x="35" y="299"/>
                  </a:lnTo>
                  <a:lnTo>
                    <a:pt x="0" y="350"/>
                  </a:lnTo>
                  <a:lnTo>
                    <a:pt x="30" y="372"/>
                  </a:lnTo>
                  <a:lnTo>
                    <a:pt x="101" y="379"/>
                  </a:lnTo>
                  <a:lnTo>
                    <a:pt x="131" y="328"/>
                  </a:lnTo>
                  <a:lnTo>
                    <a:pt x="214" y="262"/>
                  </a:lnTo>
                  <a:lnTo>
                    <a:pt x="243" y="248"/>
                  </a:lnTo>
                  <a:lnTo>
                    <a:pt x="291" y="219"/>
                  </a:lnTo>
                  <a:lnTo>
                    <a:pt x="350" y="197"/>
                  </a:lnTo>
                  <a:lnTo>
                    <a:pt x="446" y="190"/>
                  </a:lnTo>
                  <a:lnTo>
                    <a:pt x="475" y="233"/>
                  </a:lnTo>
                  <a:lnTo>
                    <a:pt x="493" y="204"/>
                  </a:lnTo>
                  <a:lnTo>
                    <a:pt x="517" y="161"/>
                  </a:lnTo>
                  <a:lnTo>
                    <a:pt x="517" y="124"/>
                  </a:lnTo>
                  <a:lnTo>
                    <a:pt x="517" y="66"/>
                  </a:lnTo>
                  <a:lnTo>
                    <a:pt x="517" y="37"/>
                  </a:lnTo>
                  <a:lnTo>
                    <a:pt x="469" y="0"/>
                  </a:lnTo>
                  <a:lnTo>
                    <a:pt x="451" y="0"/>
                  </a:lnTo>
                  <a:lnTo>
                    <a:pt x="440" y="8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62" name="Freeform 162"/>
            <p:cNvSpPr>
              <a:spLocks/>
            </p:cNvSpPr>
            <p:nvPr/>
          </p:nvSpPr>
          <p:spPr bwMode="auto">
            <a:xfrm>
              <a:off x="2111" y="1026"/>
              <a:ext cx="156" cy="220"/>
            </a:xfrm>
            <a:custGeom>
              <a:avLst/>
              <a:gdLst/>
              <a:ahLst/>
              <a:cxnLst>
                <a:cxn ang="0">
                  <a:pos x="155" y="190"/>
                </a:cxn>
                <a:cxn ang="0">
                  <a:pos x="131" y="182"/>
                </a:cxn>
                <a:cxn ang="0">
                  <a:pos x="131" y="117"/>
                </a:cxn>
                <a:cxn ang="0">
                  <a:pos x="107" y="37"/>
                </a:cxn>
                <a:cxn ang="0">
                  <a:pos x="48" y="0"/>
                </a:cxn>
                <a:cxn ang="0">
                  <a:pos x="12" y="0"/>
                </a:cxn>
                <a:cxn ang="0">
                  <a:pos x="0" y="23"/>
                </a:cxn>
                <a:cxn ang="0">
                  <a:pos x="12" y="74"/>
                </a:cxn>
                <a:cxn ang="0">
                  <a:pos x="48" y="110"/>
                </a:cxn>
                <a:cxn ang="0">
                  <a:pos x="65" y="168"/>
                </a:cxn>
                <a:cxn ang="0">
                  <a:pos x="71" y="212"/>
                </a:cxn>
                <a:cxn ang="0">
                  <a:pos x="71" y="219"/>
                </a:cxn>
                <a:cxn ang="0">
                  <a:pos x="113" y="219"/>
                </a:cxn>
                <a:cxn ang="0">
                  <a:pos x="155" y="190"/>
                </a:cxn>
              </a:cxnLst>
              <a:rect l="0" t="0" r="r" b="b"/>
              <a:pathLst>
                <a:path w="156" h="220">
                  <a:moveTo>
                    <a:pt x="155" y="190"/>
                  </a:moveTo>
                  <a:lnTo>
                    <a:pt x="131" y="182"/>
                  </a:lnTo>
                  <a:lnTo>
                    <a:pt x="131" y="117"/>
                  </a:lnTo>
                  <a:lnTo>
                    <a:pt x="107" y="37"/>
                  </a:lnTo>
                  <a:lnTo>
                    <a:pt x="48" y="0"/>
                  </a:lnTo>
                  <a:lnTo>
                    <a:pt x="12" y="0"/>
                  </a:lnTo>
                  <a:lnTo>
                    <a:pt x="0" y="23"/>
                  </a:lnTo>
                  <a:lnTo>
                    <a:pt x="12" y="74"/>
                  </a:lnTo>
                  <a:lnTo>
                    <a:pt x="48" y="110"/>
                  </a:lnTo>
                  <a:lnTo>
                    <a:pt x="65" y="168"/>
                  </a:lnTo>
                  <a:lnTo>
                    <a:pt x="71" y="212"/>
                  </a:lnTo>
                  <a:lnTo>
                    <a:pt x="71" y="219"/>
                  </a:lnTo>
                  <a:lnTo>
                    <a:pt x="113" y="219"/>
                  </a:lnTo>
                  <a:lnTo>
                    <a:pt x="155" y="190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63" name="Freeform 163"/>
            <p:cNvSpPr>
              <a:spLocks/>
            </p:cNvSpPr>
            <p:nvPr/>
          </p:nvSpPr>
          <p:spPr bwMode="auto">
            <a:xfrm>
              <a:off x="1689" y="1114"/>
              <a:ext cx="429" cy="379"/>
            </a:xfrm>
            <a:custGeom>
              <a:avLst/>
              <a:gdLst/>
              <a:ahLst/>
              <a:cxnLst>
                <a:cxn ang="0">
                  <a:pos x="250" y="14"/>
                </a:cxn>
                <a:cxn ang="0">
                  <a:pos x="208" y="0"/>
                </a:cxn>
                <a:cxn ang="0">
                  <a:pos x="167" y="7"/>
                </a:cxn>
                <a:cxn ang="0">
                  <a:pos x="149" y="73"/>
                </a:cxn>
                <a:cxn ang="0">
                  <a:pos x="149" y="116"/>
                </a:cxn>
                <a:cxn ang="0">
                  <a:pos x="155" y="145"/>
                </a:cxn>
                <a:cxn ang="0">
                  <a:pos x="131" y="175"/>
                </a:cxn>
                <a:cxn ang="0">
                  <a:pos x="89" y="175"/>
                </a:cxn>
                <a:cxn ang="0">
                  <a:pos x="77" y="175"/>
                </a:cxn>
                <a:cxn ang="0">
                  <a:pos x="71" y="175"/>
                </a:cxn>
                <a:cxn ang="0">
                  <a:pos x="30" y="190"/>
                </a:cxn>
                <a:cxn ang="0">
                  <a:pos x="6" y="226"/>
                </a:cxn>
                <a:cxn ang="0">
                  <a:pos x="0" y="269"/>
                </a:cxn>
                <a:cxn ang="0">
                  <a:pos x="12" y="328"/>
                </a:cxn>
                <a:cxn ang="0">
                  <a:pos x="54" y="349"/>
                </a:cxn>
                <a:cxn ang="0">
                  <a:pos x="65" y="371"/>
                </a:cxn>
                <a:cxn ang="0">
                  <a:pos x="77" y="378"/>
                </a:cxn>
                <a:cxn ang="0">
                  <a:pos x="172" y="298"/>
                </a:cxn>
                <a:cxn ang="0">
                  <a:pos x="190" y="269"/>
                </a:cxn>
                <a:cxn ang="0">
                  <a:pos x="214" y="226"/>
                </a:cxn>
                <a:cxn ang="0">
                  <a:pos x="250" y="182"/>
                </a:cxn>
                <a:cxn ang="0">
                  <a:pos x="309" y="168"/>
                </a:cxn>
                <a:cxn ang="0">
                  <a:pos x="339" y="153"/>
                </a:cxn>
                <a:cxn ang="0">
                  <a:pos x="398" y="124"/>
                </a:cxn>
                <a:cxn ang="0">
                  <a:pos x="416" y="109"/>
                </a:cxn>
                <a:cxn ang="0">
                  <a:pos x="428" y="94"/>
                </a:cxn>
                <a:cxn ang="0">
                  <a:pos x="404" y="65"/>
                </a:cxn>
                <a:cxn ang="0">
                  <a:pos x="404" y="65"/>
                </a:cxn>
                <a:cxn ang="0">
                  <a:pos x="250" y="14"/>
                </a:cxn>
              </a:cxnLst>
              <a:rect l="0" t="0" r="r" b="b"/>
              <a:pathLst>
                <a:path w="429" h="379">
                  <a:moveTo>
                    <a:pt x="250" y="14"/>
                  </a:moveTo>
                  <a:lnTo>
                    <a:pt x="208" y="0"/>
                  </a:lnTo>
                  <a:lnTo>
                    <a:pt x="167" y="7"/>
                  </a:lnTo>
                  <a:lnTo>
                    <a:pt x="149" y="73"/>
                  </a:lnTo>
                  <a:lnTo>
                    <a:pt x="149" y="116"/>
                  </a:lnTo>
                  <a:lnTo>
                    <a:pt x="155" y="145"/>
                  </a:lnTo>
                  <a:lnTo>
                    <a:pt x="131" y="175"/>
                  </a:lnTo>
                  <a:lnTo>
                    <a:pt x="89" y="175"/>
                  </a:lnTo>
                  <a:lnTo>
                    <a:pt x="77" y="175"/>
                  </a:lnTo>
                  <a:lnTo>
                    <a:pt x="71" y="175"/>
                  </a:lnTo>
                  <a:lnTo>
                    <a:pt x="30" y="190"/>
                  </a:lnTo>
                  <a:lnTo>
                    <a:pt x="6" y="226"/>
                  </a:lnTo>
                  <a:lnTo>
                    <a:pt x="0" y="269"/>
                  </a:lnTo>
                  <a:lnTo>
                    <a:pt x="12" y="328"/>
                  </a:lnTo>
                  <a:lnTo>
                    <a:pt x="54" y="349"/>
                  </a:lnTo>
                  <a:lnTo>
                    <a:pt x="65" y="371"/>
                  </a:lnTo>
                  <a:lnTo>
                    <a:pt x="77" y="378"/>
                  </a:lnTo>
                  <a:lnTo>
                    <a:pt x="172" y="298"/>
                  </a:lnTo>
                  <a:lnTo>
                    <a:pt x="190" y="269"/>
                  </a:lnTo>
                  <a:lnTo>
                    <a:pt x="214" y="226"/>
                  </a:lnTo>
                  <a:lnTo>
                    <a:pt x="250" y="182"/>
                  </a:lnTo>
                  <a:lnTo>
                    <a:pt x="309" y="168"/>
                  </a:lnTo>
                  <a:lnTo>
                    <a:pt x="339" y="153"/>
                  </a:lnTo>
                  <a:lnTo>
                    <a:pt x="398" y="124"/>
                  </a:lnTo>
                  <a:lnTo>
                    <a:pt x="416" y="109"/>
                  </a:lnTo>
                  <a:lnTo>
                    <a:pt x="428" y="94"/>
                  </a:lnTo>
                  <a:lnTo>
                    <a:pt x="404" y="65"/>
                  </a:lnTo>
                  <a:lnTo>
                    <a:pt x="404" y="65"/>
                  </a:lnTo>
                  <a:lnTo>
                    <a:pt x="250" y="14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64" name="Freeform 164"/>
            <p:cNvSpPr>
              <a:spLocks/>
            </p:cNvSpPr>
            <p:nvPr/>
          </p:nvSpPr>
          <p:spPr bwMode="auto">
            <a:xfrm>
              <a:off x="2022" y="1026"/>
              <a:ext cx="96" cy="133"/>
            </a:xfrm>
            <a:custGeom>
              <a:avLst/>
              <a:gdLst/>
              <a:ahLst/>
              <a:cxnLst>
                <a:cxn ang="0">
                  <a:pos x="65" y="0"/>
                </a:cxn>
                <a:cxn ang="0">
                  <a:pos x="30" y="15"/>
                </a:cxn>
                <a:cxn ang="0">
                  <a:pos x="12" y="52"/>
                </a:cxn>
                <a:cxn ang="0">
                  <a:pos x="0" y="110"/>
                </a:cxn>
                <a:cxn ang="0">
                  <a:pos x="24" y="124"/>
                </a:cxn>
                <a:cxn ang="0">
                  <a:pos x="42" y="132"/>
                </a:cxn>
                <a:cxn ang="0">
                  <a:pos x="65" y="132"/>
                </a:cxn>
                <a:cxn ang="0">
                  <a:pos x="77" y="110"/>
                </a:cxn>
                <a:cxn ang="0">
                  <a:pos x="95" y="95"/>
                </a:cxn>
                <a:cxn ang="0">
                  <a:pos x="95" y="74"/>
                </a:cxn>
                <a:cxn ang="0">
                  <a:pos x="65" y="0"/>
                </a:cxn>
              </a:cxnLst>
              <a:rect l="0" t="0" r="r" b="b"/>
              <a:pathLst>
                <a:path w="96" h="133">
                  <a:moveTo>
                    <a:pt x="65" y="0"/>
                  </a:moveTo>
                  <a:lnTo>
                    <a:pt x="30" y="15"/>
                  </a:lnTo>
                  <a:lnTo>
                    <a:pt x="12" y="52"/>
                  </a:lnTo>
                  <a:lnTo>
                    <a:pt x="0" y="110"/>
                  </a:lnTo>
                  <a:lnTo>
                    <a:pt x="24" y="124"/>
                  </a:lnTo>
                  <a:lnTo>
                    <a:pt x="42" y="132"/>
                  </a:lnTo>
                  <a:lnTo>
                    <a:pt x="65" y="132"/>
                  </a:lnTo>
                  <a:lnTo>
                    <a:pt x="77" y="110"/>
                  </a:lnTo>
                  <a:lnTo>
                    <a:pt x="95" y="95"/>
                  </a:lnTo>
                  <a:lnTo>
                    <a:pt x="95" y="74"/>
                  </a:lnTo>
                  <a:lnTo>
                    <a:pt x="65" y="0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65" name="Freeform 165"/>
            <p:cNvSpPr>
              <a:spLocks/>
            </p:cNvSpPr>
            <p:nvPr/>
          </p:nvSpPr>
          <p:spPr bwMode="auto">
            <a:xfrm>
              <a:off x="1955" y="1587"/>
              <a:ext cx="122" cy="146"/>
            </a:xfrm>
            <a:custGeom>
              <a:avLst/>
              <a:gdLst/>
              <a:ahLst/>
              <a:cxnLst>
                <a:cxn ang="0">
                  <a:pos x="84" y="145"/>
                </a:cxn>
                <a:cxn ang="0">
                  <a:pos x="121" y="95"/>
                </a:cxn>
                <a:cxn ang="0">
                  <a:pos x="101" y="44"/>
                </a:cxn>
                <a:cxn ang="0">
                  <a:pos x="73" y="0"/>
                </a:cxn>
                <a:cxn ang="0">
                  <a:pos x="59" y="34"/>
                </a:cxn>
                <a:cxn ang="0">
                  <a:pos x="25" y="58"/>
                </a:cxn>
                <a:cxn ang="0">
                  <a:pos x="0" y="100"/>
                </a:cxn>
                <a:cxn ang="0">
                  <a:pos x="38" y="120"/>
                </a:cxn>
                <a:cxn ang="0">
                  <a:pos x="102" y="145"/>
                </a:cxn>
                <a:cxn ang="0">
                  <a:pos x="64" y="141"/>
                </a:cxn>
                <a:cxn ang="0">
                  <a:pos x="84" y="145"/>
                </a:cxn>
              </a:cxnLst>
              <a:rect l="0" t="0" r="r" b="b"/>
              <a:pathLst>
                <a:path w="122" h="146">
                  <a:moveTo>
                    <a:pt x="84" y="145"/>
                  </a:moveTo>
                  <a:lnTo>
                    <a:pt x="121" y="95"/>
                  </a:lnTo>
                  <a:lnTo>
                    <a:pt x="101" y="44"/>
                  </a:lnTo>
                  <a:lnTo>
                    <a:pt x="73" y="0"/>
                  </a:lnTo>
                  <a:lnTo>
                    <a:pt x="59" y="34"/>
                  </a:lnTo>
                  <a:lnTo>
                    <a:pt x="25" y="58"/>
                  </a:lnTo>
                  <a:lnTo>
                    <a:pt x="0" y="100"/>
                  </a:lnTo>
                  <a:lnTo>
                    <a:pt x="38" y="120"/>
                  </a:lnTo>
                  <a:lnTo>
                    <a:pt x="102" y="145"/>
                  </a:lnTo>
                  <a:lnTo>
                    <a:pt x="64" y="141"/>
                  </a:lnTo>
                  <a:lnTo>
                    <a:pt x="84" y="145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66" name="Freeform 166"/>
            <p:cNvSpPr>
              <a:spLocks/>
            </p:cNvSpPr>
            <p:nvPr/>
          </p:nvSpPr>
          <p:spPr bwMode="auto">
            <a:xfrm>
              <a:off x="1850" y="1667"/>
              <a:ext cx="381" cy="503"/>
            </a:xfrm>
            <a:custGeom>
              <a:avLst/>
              <a:gdLst/>
              <a:ahLst/>
              <a:cxnLst>
                <a:cxn ang="0">
                  <a:pos x="83" y="0"/>
                </a:cxn>
                <a:cxn ang="0">
                  <a:pos x="29" y="22"/>
                </a:cxn>
                <a:cxn ang="0">
                  <a:pos x="0" y="51"/>
                </a:cxn>
                <a:cxn ang="0">
                  <a:pos x="29" y="117"/>
                </a:cxn>
                <a:cxn ang="0">
                  <a:pos x="11" y="139"/>
                </a:cxn>
                <a:cxn ang="0">
                  <a:pos x="59" y="168"/>
                </a:cxn>
                <a:cxn ang="0">
                  <a:pos x="101" y="204"/>
                </a:cxn>
                <a:cxn ang="0">
                  <a:pos x="124" y="211"/>
                </a:cxn>
                <a:cxn ang="0">
                  <a:pos x="160" y="241"/>
                </a:cxn>
                <a:cxn ang="0">
                  <a:pos x="184" y="328"/>
                </a:cxn>
                <a:cxn ang="0">
                  <a:pos x="184" y="379"/>
                </a:cxn>
                <a:cxn ang="0">
                  <a:pos x="219" y="423"/>
                </a:cxn>
                <a:cxn ang="0">
                  <a:pos x="243" y="466"/>
                </a:cxn>
                <a:cxn ang="0">
                  <a:pos x="267" y="495"/>
                </a:cxn>
                <a:cxn ang="0">
                  <a:pos x="332" y="502"/>
                </a:cxn>
                <a:cxn ang="0">
                  <a:pos x="344" y="495"/>
                </a:cxn>
                <a:cxn ang="0">
                  <a:pos x="368" y="437"/>
                </a:cxn>
                <a:cxn ang="0">
                  <a:pos x="380" y="401"/>
                </a:cxn>
                <a:cxn ang="0">
                  <a:pos x="338" y="321"/>
                </a:cxn>
                <a:cxn ang="0">
                  <a:pos x="309" y="262"/>
                </a:cxn>
                <a:cxn ang="0">
                  <a:pos x="297" y="233"/>
                </a:cxn>
                <a:cxn ang="0">
                  <a:pos x="231" y="153"/>
                </a:cxn>
                <a:cxn ang="0">
                  <a:pos x="202" y="109"/>
                </a:cxn>
                <a:cxn ang="0">
                  <a:pos x="190" y="88"/>
                </a:cxn>
                <a:cxn ang="0">
                  <a:pos x="190" y="73"/>
                </a:cxn>
                <a:cxn ang="0">
                  <a:pos x="83" y="0"/>
                </a:cxn>
              </a:cxnLst>
              <a:rect l="0" t="0" r="r" b="b"/>
              <a:pathLst>
                <a:path w="381" h="503">
                  <a:moveTo>
                    <a:pt x="83" y="0"/>
                  </a:moveTo>
                  <a:lnTo>
                    <a:pt x="29" y="22"/>
                  </a:lnTo>
                  <a:lnTo>
                    <a:pt x="0" y="51"/>
                  </a:lnTo>
                  <a:lnTo>
                    <a:pt x="29" y="117"/>
                  </a:lnTo>
                  <a:lnTo>
                    <a:pt x="11" y="139"/>
                  </a:lnTo>
                  <a:lnTo>
                    <a:pt x="59" y="168"/>
                  </a:lnTo>
                  <a:lnTo>
                    <a:pt x="101" y="204"/>
                  </a:lnTo>
                  <a:lnTo>
                    <a:pt x="124" y="211"/>
                  </a:lnTo>
                  <a:lnTo>
                    <a:pt x="160" y="241"/>
                  </a:lnTo>
                  <a:lnTo>
                    <a:pt x="184" y="328"/>
                  </a:lnTo>
                  <a:lnTo>
                    <a:pt x="184" y="379"/>
                  </a:lnTo>
                  <a:lnTo>
                    <a:pt x="219" y="423"/>
                  </a:lnTo>
                  <a:lnTo>
                    <a:pt x="243" y="466"/>
                  </a:lnTo>
                  <a:lnTo>
                    <a:pt x="267" y="495"/>
                  </a:lnTo>
                  <a:lnTo>
                    <a:pt x="332" y="502"/>
                  </a:lnTo>
                  <a:lnTo>
                    <a:pt x="344" y="495"/>
                  </a:lnTo>
                  <a:lnTo>
                    <a:pt x="368" y="437"/>
                  </a:lnTo>
                  <a:lnTo>
                    <a:pt x="380" y="401"/>
                  </a:lnTo>
                  <a:lnTo>
                    <a:pt x="338" y="321"/>
                  </a:lnTo>
                  <a:lnTo>
                    <a:pt x="309" y="262"/>
                  </a:lnTo>
                  <a:lnTo>
                    <a:pt x="297" y="233"/>
                  </a:lnTo>
                  <a:lnTo>
                    <a:pt x="231" y="153"/>
                  </a:lnTo>
                  <a:lnTo>
                    <a:pt x="202" y="109"/>
                  </a:lnTo>
                  <a:lnTo>
                    <a:pt x="190" y="88"/>
                  </a:lnTo>
                  <a:lnTo>
                    <a:pt x="190" y="73"/>
                  </a:lnTo>
                  <a:lnTo>
                    <a:pt x="83" y="0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67" name="Freeform 167"/>
            <p:cNvSpPr>
              <a:spLocks/>
            </p:cNvSpPr>
            <p:nvPr/>
          </p:nvSpPr>
          <p:spPr bwMode="auto">
            <a:xfrm>
              <a:off x="1938" y="2142"/>
              <a:ext cx="234" cy="231"/>
            </a:xfrm>
            <a:custGeom>
              <a:avLst/>
              <a:gdLst/>
              <a:ahLst/>
              <a:cxnLst>
                <a:cxn ang="0">
                  <a:pos x="191" y="98"/>
                </a:cxn>
                <a:cxn ang="0">
                  <a:pos x="18" y="0"/>
                </a:cxn>
                <a:cxn ang="0">
                  <a:pos x="18" y="7"/>
                </a:cxn>
                <a:cxn ang="0">
                  <a:pos x="0" y="137"/>
                </a:cxn>
                <a:cxn ang="0">
                  <a:pos x="27" y="159"/>
                </a:cxn>
                <a:cxn ang="0">
                  <a:pos x="80" y="195"/>
                </a:cxn>
                <a:cxn ang="0">
                  <a:pos x="152" y="210"/>
                </a:cxn>
                <a:cxn ang="0">
                  <a:pos x="178" y="220"/>
                </a:cxn>
                <a:cxn ang="0">
                  <a:pos x="233" y="230"/>
                </a:cxn>
                <a:cxn ang="0">
                  <a:pos x="232" y="210"/>
                </a:cxn>
                <a:cxn ang="0">
                  <a:pos x="191" y="98"/>
                </a:cxn>
              </a:cxnLst>
              <a:rect l="0" t="0" r="r" b="b"/>
              <a:pathLst>
                <a:path w="234" h="231">
                  <a:moveTo>
                    <a:pt x="191" y="98"/>
                  </a:moveTo>
                  <a:lnTo>
                    <a:pt x="18" y="0"/>
                  </a:lnTo>
                  <a:lnTo>
                    <a:pt x="18" y="7"/>
                  </a:lnTo>
                  <a:lnTo>
                    <a:pt x="0" y="137"/>
                  </a:lnTo>
                  <a:lnTo>
                    <a:pt x="27" y="159"/>
                  </a:lnTo>
                  <a:lnTo>
                    <a:pt x="80" y="195"/>
                  </a:lnTo>
                  <a:lnTo>
                    <a:pt x="152" y="210"/>
                  </a:lnTo>
                  <a:lnTo>
                    <a:pt x="178" y="220"/>
                  </a:lnTo>
                  <a:lnTo>
                    <a:pt x="233" y="230"/>
                  </a:lnTo>
                  <a:lnTo>
                    <a:pt x="232" y="210"/>
                  </a:lnTo>
                  <a:lnTo>
                    <a:pt x="191" y="98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68" name="Freeform 168"/>
            <p:cNvSpPr>
              <a:spLocks/>
            </p:cNvSpPr>
            <p:nvPr/>
          </p:nvSpPr>
          <p:spPr bwMode="auto">
            <a:xfrm>
              <a:off x="1642" y="1440"/>
              <a:ext cx="238" cy="352"/>
            </a:xfrm>
            <a:custGeom>
              <a:avLst/>
              <a:gdLst/>
              <a:ahLst/>
              <a:cxnLst>
                <a:cxn ang="0">
                  <a:pos x="237" y="227"/>
                </a:cxn>
                <a:cxn ang="0">
                  <a:pos x="214" y="184"/>
                </a:cxn>
                <a:cxn ang="0">
                  <a:pos x="172" y="154"/>
                </a:cxn>
                <a:cxn ang="0">
                  <a:pos x="142" y="140"/>
                </a:cxn>
                <a:cxn ang="0">
                  <a:pos x="125" y="111"/>
                </a:cxn>
                <a:cxn ang="0">
                  <a:pos x="132" y="31"/>
                </a:cxn>
                <a:cxn ang="0">
                  <a:pos x="47" y="0"/>
                </a:cxn>
                <a:cxn ang="0">
                  <a:pos x="24" y="9"/>
                </a:cxn>
                <a:cxn ang="0">
                  <a:pos x="6" y="31"/>
                </a:cxn>
                <a:cxn ang="0">
                  <a:pos x="0" y="89"/>
                </a:cxn>
                <a:cxn ang="0">
                  <a:pos x="6" y="118"/>
                </a:cxn>
                <a:cxn ang="0">
                  <a:pos x="24" y="147"/>
                </a:cxn>
                <a:cxn ang="0">
                  <a:pos x="53" y="169"/>
                </a:cxn>
                <a:cxn ang="0">
                  <a:pos x="113" y="198"/>
                </a:cxn>
                <a:cxn ang="0">
                  <a:pos x="119" y="213"/>
                </a:cxn>
                <a:cxn ang="0">
                  <a:pos x="142" y="256"/>
                </a:cxn>
                <a:cxn ang="0">
                  <a:pos x="196" y="308"/>
                </a:cxn>
                <a:cxn ang="0">
                  <a:pos x="214" y="336"/>
                </a:cxn>
                <a:cxn ang="0">
                  <a:pos x="237" y="351"/>
                </a:cxn>
                <a:cxn ang="0">
                  <a:pos x="237" y="227"/>
                </a:cxn>
              </a:cxnLst>
              <a:rect l="0" t="0" r="r" b="b"/>
              <a:pathLst>
                <a:path w="238" h="352">
                  <a:moveTo>
                    <a:pt x="237" y="227"/>
                  </a:moveTo>
                  <a:lnTo>
                    <a:pt x="214" y="184"/>
                  </a:lnTo>
                  <a:lnTo>
                    <a:pt x="172" y="154"/>
                  </a:lnTo>
                  <a:lnTo>
                    <a:pt x="142" y="140"/>
                  </a:lnTo>
                  <a:lnTo>
                    <a:pt x="125" y="111"/>
                  </a:lnTo>
                  <a:lnTo>
                    <a:pt x="132" y="31"/>
                  </a:lnTo>
                  <a:lnTo>
                    <a:pt x="47" y="0"/>
                  </a:lnTo>
                  <a:lnTo>
                    <a:pt x="24" y="9"/>
                  </a:lnTo>
                  <a:lnTo>
                    <a:pt x="6" y="31"/>
                  </a:lnTo>
                  <a:lnTo>
                    <a:pt x="0" y="89"/>
                  </a:lnTo>
                  <a:lnTo>
                    <a:pt x="6" y="118"/>
                  </a:lnTo>
                  <a:lnTo>
                    <a:pt x="24" y="147"/>
                  </a:lnTo>
                  <a:lnTo>
                    <a:pt x="53" y="169"/>
                  </a:lnTo>
                  <a:lnTo>
                    <a:pt x="113" y="198"/>
                  </a:lnTo>
                  <a:lnTo>
                    <a:pt x="119" y="213"/>
                  </a:lnTo>
                  <a:lnTo>
                    <a:pt x="142" y="256"/>
                  </a:lnTo>
                  <a:lnTo>
                    <a:pt x="196" y="308"/>
                  </a:lnTo>
                  <a:lnTo>
                    <a:pt x="214" y="336"/>
                  </a:lnTo>
                  <a:lnTo>
                    <a:pt x="237" y="351"/>
                  </a:lnTo>
                  <a:lnTo>
                    <a:pt x="237" y="227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69" name="Freeform 169"/>
            <p:cNvSpPr>
              <a:spLocks/>
            </p:cNvSpPr>
            <p:nvPr/>
          </p:nvSpPr>
          <p:spPr bwMode="auto">
            <a:xfrm>
              <a:off x="1754" y="1798"/>
              <a:ext cx="316" cy="394"/>
            </a:xfrm>
            <a:custGeom>
              <a:avLst/>
              <a:gdLst/>
              <a:ahLst/>
              <a:cxnLst>
                <a:cxn ang="0">
                  <a:pos x="244" y="212"/>
                </a:cxn>
                <a:cxn ang="0">
                  <a:pos x="208" y="182"/>
                </a:cxn>
                <a:cxn ang="0">
                  <a:pos x="173" y="138"/>
                </a:cxn>
                <a:cxn ang="0">
                  <a:pos x="137" y="110"/>
                </a:cxn>
                <a:cxn ang="0">
                  <a:pos x="60" y="58"/>
                </a:cxn>
                <a:cxn ang="0">
                  <a:pos x="18" y="15"/>
                </a:cxn>
                <a:cxn ang="0">
                  <a:pos x="12" y="0"/>
                </a:cxn>
                <a:cxn ang="0">
                  <a:pos x="0" y="15"/>
                </a:cxn>
                <a:cxn ang="0">
                  <a:pos x="0" y="80"/>
                </a:cxn>
                <a:cxn ang="0">
                  <a:pos x="24" y="110"/>
                </a:cxn>
                <a:cxn ang="0">
                  <a:pos x="48" y="146"/>
                </a:cxn>
                <a:cxn ang="0">
                  <a:pos x="84" y="190"/>
                </a:cxn>
                <a:cxn ang="0">
                  <a:pos x="102" y="212"/>
                </a:cxn>
                <a:cxn ang="0">
                  <a:pos x="155" y="262"/>
                </a:cxn>
                <a:cxn ang="0">
                  <a:pos x="167" y="299"/>
                </a:cxn>
                <a:cxn ang="0">
                  <a:pos x="191" y="335"/>
                </a:cxn>
                <a:cxn ang="0">
                  <a:pos x="191" y="371"/>
                </a:cxn>
                <a:cxn ang="0">
                  <a:pos x="197" y="393"/>
                </a:cxn>
                <a:cxn ang="0">
                  <a:pos x="238" y="320"/>
                </a:cxn>
                <a:cxn ang="0">
                  <a:pos x="250" y="299"/>
                </a:cxn>
                <a:cxn ang="0">
                  <a:pos x="298" y="284"/>
                </a:cxn>
                <a:cxn ang="0">
                  <a:pos x="315" y="284"/>
                </a:cxn>
                <a:cxn ang="0">
                  <a:pos x="315" y="248"/>
                </a:cxn>
                <a:cxn ang="0">
                  <a:pos x="244" y="212"/>
                </a:cxn>
              </a:cxnLst>
              <a:rect l="0" t="0" r="r" b="b"/>
              <a:pathLst>
                <a:path w="316" h="394">
                  <a:moveTo>
                    <a:pt x="244" y="212"/>
                  </a:moveTo>
                  <a:lnTo>
                    <a:pt x="208" y="182"/>
                  </a:lnTo>
                  <a:lnTo>
                    <a:pt x="173" y="138"/>
                  </a:lnTo>
                  <a:lnTo>
                    <a:pt x="137" y="110"/>
                  </a:lnTo>
                  <a:lnTo>
                    <a:pt x="60" y="58"/>
                  </a:lnTo>
                  <a:lnTo>
                    <a:pt x="18" y="15"/>
                  </a:lnTo>
                  <a:lnTo>
                    <a:pt x="12" y="0"/>
                  </a:lnTo>
                  <a:lnTo>
                    <a:pt x="0" y="15"/>
                  </a:lnTo>
                  <a:lnTo>
                    <a:pt x="0" y="80"/>
                  </a:lnTo>
                  <a:lnTo>
                    <a:pt x="24" y="110"/>
                  </a:lnTo>
                  <a:lnTo>
                    <a:pt x="48" y="146"/>
                  </a:lnTo>
                  <a:lnTo>
                    <a:pt x="84" y="190"/>
                  </a:lnTo>
                  <a:lnTo>
                    <a:pt x="102" y="212"/>
                  </a:lnTo>
                  <a:lnTo>
                    <a:pt x="155" y="262"/>
                  </a:lnTo>
                  <a:lnTo>
                    <a:pt x="167" y="299"/>
                  </a:lnTo>
                  <a:lnTo>
                    <a:pt x="191" y="335"/>
                  </a:lnTo>
                  <a:lnTo>
                    <a:pt x="191" y="371"/>
                  </a:lnTo>
                  <a:lnTo>
                    <a:pt x="197" y="393"/>
                  </a:lnTo>
                  <a:lnTo>
                    <a:pt x="238" y="320"/>
                  </a:lnTo>
                  <a:lnTo>
                    <a:pt x="250" y="299"/>
                  </a:lnTo>
                  <a:lnTo>
                    <a:pt x="298" y="284"/>
                  </a:lnTo>
                  <a:lnTo>
                    <a:pt x="315" y="284"/>
                  </a:lnTo>
                  <a:lnTo>
                    <a:pt x="315" y="248"/>
                  </a:lnTo>
                  <a:lnTo>
                    <a:pt x="244" y="212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70" name="Freeform 170"/>
            <p:cNvSpPr>
              <a:spLocks/>
            </p:cNvSpPr>
            <p:nvPr/>
          </p:nvSpPr>
          <p:spPr bwMode="auto">
            <a:xfrm>
              <a:off x="1612" y="1696"/>
              <a:ext cx="185" cy="256"/>
            </a:xfrm>
            <a:custGeom>
              <a:avLst/>
              <a:gdLst/>
              <a:ahLst/>
              <a:cxnLst>
                <a:cxn ang="0">
                  <a:pos x="184" y="124"/>
                </a:cxn>
                <a:cxn ang="0">
                  <a:pos x="166" y="80"/>
                </a:cxn>
                <a:cxn ang="0">
                  <a:pos x="119" y="29"/>
                </a:cxn>
                <a:cxn ang="0">
                  <a:pos x="47" y="0"/>
                </a:cxn>
                <a:cxn ang="0">
                  <a:pos x="24" y="0"/>
                </a:cxn>
                <a:cxn ang="0">
                  <a:pos x="24" y="66"/>
                </a:cxn>
                <a:cxn ang="0">
                  <a:pos x="24" y="124"/>
                </a:cxn>
                <a:cxn ang="0">
                  <a:pos x="0" y="153"/>
                </a:cxn>
                <a:cxn ang="0">
                  <a:pos x="0" y="212"/>
                </a:cxn>
                <a:cxn ang="0">
                  <a:pos x="24" y="240"/>
                </a:cxn>
                <a:cxn ang="0">
                  <a:pos x="41" y="240"/>
                </a:cxn>
                <a:cxn ang="0">
                  <a:pos x="77" y="240"/>
                </a:cxn>
                <a:cxn ang="0">
                  <a:pos x="101" y="255"/>
                </a:cxn>
                <a:cxn ang="0">
                  <a:pos x="137" y="248"/>
                </a:cxn>
                <a:cxn ang="0">
                  <a:pos x="148" y="240"/>
                </a:cxn>
                <a:cxn ang="0">
                  <a:pos x="148" y="240"/>
                </a:cxn>
                <a:cxn ang="0">
                  <a:pos x="184" y="124"/>
                </a:cxn>
              </a:cxnLst>
              <a:rect l="0" t="0" r="r" b="b"/>
              <a:pathLst>
                <a:path w="185" h="256">
                  <a:moveTo>
                    <a:pt x="184" y="124"/>
                  </a:moveTo>
                  <a:lnTo>
                    <a:pt x="166" y="80"/>
                  </a:lnTo>
                  <a:lnTo>
                    <a:pt x="119" y="29"/>
                  </a:lnTo>
                  <a:lnTo>
                    <a:pt x="47" y="0"/>
                  </a:lnTo>
                  <a:lnTo>
                    <a:pt x="24" y="0"/>
                  </a:lnTo>
                  <a:lnTo>
                    <a:pt x="24" y="66"/>
                  </a:lnTo>
                  <a:lnTo>
                    <a:pt x="24" y="124"/>
                  </a:lnTo>
                  <a:lnTo>
                    <a:pt x="0" y="153"/>
                  </a:lnTo>
                  <a:lnTo>
                    <a:pt x="0" y="212"/>
                  </a:lnTo>
                  <a:lnTo>
                    <a:pt x="24" y="240"/>
                  </a:lnTo>
                  <a:lnTo>
                    <a:pt x="41" y="240"/>
                  </a:lnTo>
                  <a:lnTo>
                    <a:pt x="77" y="240"/>
                  </a:lnTo>
                  <a:lnTo>
                    <a:pt x="101" y="255"/>
                  </a:lnTo>
                  <a:lnTo>
                    <a:pt x="137" y="248"/>
                  </a:lnTo>
                  <a:lnTo>
                    <a:pt x="148" y="240"/>
                  </a:lnTo>
                  <a:lnTo>
                    <a:pt x="148" y="240"/>
                  </a:lnTo>
                  <a:lnTo>
                    <a:pt x="184" y="124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  <p:sp>
          <p:nvSpPr>
            <p:cNvPr id="171" name="Freeform 171"/>
            <p:cNvSpPr>
              <a:spLocks/>
            </p:cNvSpPr>
            <p:nvPr/>
          </p:nvSpPr>
          <p:spPr bwMode="auto">
            <a:xfrm>
              <a:off x="1695" y="1966"/>
              <a:ext cx="244" cy="343"/>
            </a:xfrm>
            <a:custGeom>
              <a:avLst/>
              <a:gdLst/>
              <a:ahLst/>
              <a:cxnLst>
                <a:cxn ang="0">
                  <a:pos x="217" y="240"/>
                </a:cxn>
                <a:cxn ang="0">
                  <a:pos x="184" y="167"/>
                </a:cxn>
                <a:cxn ang="0">
                  <a:pos x="177" y="124"/>
                </a:cxn>
                <a:cxn ang="0">
                  <a:pos x="131" y="109"/>
                </a:cxn>
                <a:cxn ang="0">
                  <a:pos x="73" y="29"/>
                </a:cxn>
                <a:cxn ang="0">
                  <a:pos x="53" y="7"/>
                </a:cxn>
                <a:cxn ang="0">
                  <a:pos x="13" y="0"/>
                </a:cxn>
                <a:cxn ang="0">
                  <a:pos x="0" y="36"/>
                </a:cxn>
                <a:cxn ang="0">
                  <a:pos x="33" y="87"/>
                </a:cxn>
                <a:cxn ang="0">
                  <a:pos x="33" y="145"/>
                </a:cxn>
                <a:cxn ang="0">
                  <a:pos x="33" y="189"/>
                </a:cxn>
                <a:cxn ang="0">
                  <a:pos x="99" y="269"/>
                </a:cxn>
                <a:cxn ang="0">
                  <a:pos x="112" y="291"/>
                </a:cxn>
                <a:cxn ang="0">
                  <a:pos x="158" y="342"/>
                </a:cxn>
                <a:cxn ang="0">
                  <a:pos x="191" y="327"/>
                </a:cxn>
                <a:cxn ang="0">
                  <a:pos x="217" y="291"/>
                </a:cxn>
                <a:cxn ang="0">
                  <a:pos x="243" y="291"/>
                </a:cxn>
                <a:cxn ang="0">
                  <a:pos x="217" y="240"/>
                </a:cxn>
              </a:cxnLst>
              <a:rect l="0" t="0" r="r" b="b"/>
              <a:pathLst>
                <a:path w="244" h="343">
                  <a:moveTo>
                    <a:pt x="217" y="240"/>
                  </a:moveTo>
                  <a:lnTo>
                    <a:pt x="184" y="167"/>
                  </a:lnTo>
                  <a:lnTo>
                    <a:pt x="177" y="124"/>
                  </a:lnTo>
                  <a:lnTo>
                    <a:pt x="131" y="109"/>
                  </a:lnTo>
                  <a:lnTo>
                    <a:pt x="73" y="29"/>
                  </a:lnTo>
                  <a:lnTo>
                    <a:pt x="53" y="7"/>
                  </a:lnTo>
                  <a:lnTo>
                    <a:pt x="13" y="0"/>
                  </a:lnTo>
                  <a:lnTo>
                    <a:pt x="0" y="36"/>
                  </a:lnTo>
                  <a:lnTo>
                    <a:pt x="33" y="87"/>
                  </a:lnTo>
                  <a:lnTo>
                    <a:pt x="33" y="145"/>
                  </a:lnTo>
                  <a:lnTo>
                    <a:pt x="33" y="189"/>
                  </a:lnTo>
                  <a:lnTo>
                    <a:pt x="99" y="269"/>
                  </a:lnTo>
                  <a:lnTo>
                    <a:pt x="112" y="291"/>
                  </a:lnTo>
                  <a:lnTo>
                    <a:pt x="158" y="342"/>
                  </a:lnTo>
                  <a:lnTo>
                    <a:pt x="191" y="327"/>
                  </a:lnTo>
                  <a:lnTo>
                    <a:pt x="217" y="291"/>
                  </a:lnTo>
                  <a:lnTo>
                    <a:pt x="243" y="291"/>
                  </a:lnTo>
                  <a:lnTo>
                    <a:pt x="217" y="240"/>
                  </a:lnTo>
                </a:path>
              </a:pathLst>
            </a:custGeom>
            <a:gradFill rotWithShape="0">
              <a:gsLst>
                <a:gs pos="0">
                  <a:srgbClr val="0099FF"/>
                </a:gs>
                <a:gs pos="100000">
                  <a:srgbClr val="FF006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ZA"/>
            </a:p>
          </p:txBody>
        </p:sp>
      </p:grpSp>
      <p:grpSp>
        <p:nvGrpSpPr>
          <p:cNvPr id="172" name="Group 175"/>
          <p:cNvGrpSpPr>
            <a:grpSpLocks/>
          </p:cNvGrpSpPr>
          <p:nvPr/>
        </p:nvGrpSpPr>
        <p:grpSpPr bwMode="auto">
          <a:xfrm>
            <a:off x="381000" y="1676400"/>
            <a:ext cx="2754405" cy="742950"/>
            <a:chOff x="266" y="1260"/>
            <a:chExt cx="1951" cy="468"/>
          </a:xfrm>
        </p:grpSpPr>
        <p:sp>
          <p:nvSpPr>
            <p:cNvPr id="173" name="Text Box 176"/>
            <p:cNvSpPr txBox="1">
              <a:spLocks noChangeArrowheads="1"/>
            </p:cNvSpPr>
            <p:nvPr/>
          </p:nvSpPr>
          <p:spPr bwMode="auto">
            <a:xfrm>
              <a:off x="266" y="1260"/>
              <a:ext cx="1509" cy="337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anchor="ctr">
              <a:spAutoFit/>
            </a:bodyPr>
            <a:lstStyle/>
            <a:p>
              <a:pPr algn="ctr" eaLnBrk="0" hangingPunct="0">
                <a:lnSpc>
                  <a:spcPct val="45000"/>
                </a:lnSpc>
                <a:spcBef>
                  <a:spcPct val="30000"/>
                </a:spcBef>
              </a:pPr>
              <a:r>
                <a:rPr lang="en-US" sz="2400" b="1" dirty="0" smtClean="0">
                  <a:solidFill>
                    <a:srgbClr val="0070C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VOLUNTARY</a:t>
              </a:r>
            </a:p>
            <a:p>
              <a:pPr algn="ctr" eaLnBrk="0" hangingPunct="0">
                <a:lnSpc>
                  <a:spcPct val="45000"/>
                </a:lnSpc>
                <a:spcBef>
                  <a:spcPct val="30000"/>
                </a:spcBef>
              </a:pPr>
              <a:r>
                <a:rPr lang="en-US" sz="2400" b="1" dirty="0" smtClean="0">
                  <a:solidFill>
                    <a:srgbClr val="0070C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DRUG USE</a:t>
              </a:r>
              <a:endParaRPr lang="en-US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74" name="Line 177"/>
            <p:cNvSpPr>
              <a:spLocks noChangeShapeType="1"/>
            </p:cNvSpPr>
            <p:nvPr/>
          </p:nvSpPr>
          <p:spPr bwMode="auto">
            <a:xfrm>
              <a:off x="1008" y="1728"/>
              <a:ext cx="1209" cy="0"/>
            </a:xfrm>
            <a:prstGeom prst="line">
              <a:avLst/>
            </a:prstGeom>
            <a:noFill/>
            <a:ln w="123189">
              <a:solidFill>
                <a:srgbClr val="0099FF"/>
              </a:solidFill>
              <a:round/>
              <a:headEnd/>
              <a:tailEnd type="triangle" w="med" len="med"/>
            </a:ln>
            <a:effectLst>
              <a:outerShdw dist="56796" dir="1593903" algn="ctr" rotWithShape="0">
                <a:schemeClr val="tx2"/>
              </a:outerShdw>
            </a:effectLst>
          </p:spPr>
          <p:txBody>
            <a:bodyPr wrap="none" anchor="ctr"/>
            <a:lstStyle/>
            <a:p>
              <a:endParaRPr lang="en-ZA" sz="24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75" name="Group 172"/>
          <p:cNvGrpSpPr>
            <a:grpSpLocks/>
          </p:cNvGrpSpPr>
          <p:nvPr/>
        </p:nvGrpSpPr>
        <p:grpSpPr bwMode="auto">
          <a:xfrm>
            <a:off x="5824538" y="2700339"/>
            <a:ext cx="2847447" cy="1185863"/>
            <a:chOff x="4128" y="1701"/>
            <a:chExt cx="2017" cy="747"/>
          </a:xfrm>
        </p:grpSpPr>
        <p:sp>
          <p:nvSpPr>
            <p:cNvPr id="176" name="Text Box 173"/>
            <p:cNvSpPr txBox="1">
              <a:spLocks noChangeArrowheads="1"/>
            </p:cNvSpPr>
            <p:nvPr/>
          </p:nvSpPr>
          <p:spPr bwMode="auto">
            <a:xfrm>
              <a:off x="4728" y="1701"/>
              <a:ext cx="1417" cy="610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anchor="ctr">
              <a:spAutoFit/>
            </a:bodyPr>
            <a:lstStyle/>
            <a:p>
              <a:pPr algn="ctr" eaLnBrk="0" hangingPunct="0">
                <a:lnSpc>
                  <a:spcPct val="45000"/>
                </a:lnSpc>
                <a:spcBef>
                  <a:spcPct val="30000"/>
                </a:spcBef>
              </a:pPr>
              <a:r>
                <a:rPr lang="en-US" sz="2800" b="1" dirty="0">
                  <a:solidFill>
                    <a:srgbClr val="0070C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</a:rPr>
                <a:t>Compulsive</a:t>
              </a:r>
            </a:p>
            <a:p>
              <a:pPr algn="ctr" eaLnBrk="0" hangingPunct="0">
                <a:lnSpc>
                  <a:spcPct val="45000"/>
                </a:lnSpc>
                <a:spcBef>
                  <a:spcPct val="30000"/>
                </a:spcBef>
              </a:pPr>
              <a:r>
                <a:rPr lang="en-US" sz="2800" b="1" dirty="0">
                  <a:solidFill>
                    <a:srgbClr val="0070C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</a:rPr>
                <a:t>Drug Use</a:t>
              </a:r>
            </a:p>
            <a:p>
              <a:pPr algn="ctr" eaLnBrk="0" hangingPunct="0">
                <a:lnSpc>
                  <a:spcPct val="45000"/>
                </a:lnSpc>
                <a:spcBef>
                  <a:spcPct val="30000"/>
                </a:spcBef>
              </a:pPr>
              <a:r>
                <a:rPr lang="en-US" sz="2800" b="1" dirty="0">
                  <a:solidFill>
                    <a:srgbClr val="0070C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</a:rPr>
                <a:t>(Addiction)</a:t>
              </a:r>
            </a:p>
          </p:txBody>
        </p:sp>
        <p:sp>
          <p:nvSpPr>
            <p:cNvPr id="177" name="Line 174"/>
            <p:cNvSpPr>
              <a:spLocks noChangeShapeType="1"/>
            </p:cNvSpPr>
            <p:nvPr/>
          </p:nvSpPr>
          <p:spPr bwMode="auto">
            <a:xfrm>
              <a:off x="4128" y="2448"/>
              <a:ext cx="1211" cy="0"/>
            </a:xfrm>
            <a:prstGeom prst="line">
              <a:avLst/>
            </a:prstGeom>
            <a:noFill/>
            <a:ln w="123189">
              <a:solidFill>
                <a:srgbClr val="FF0080"/>
              </a:solidFill>
              <a:round/>
              <a:headEnd/>
              <a:tailEnd type="triangle" w="med" len="med"/>
            </a:ln>
            <a:effectLst>
              <a:outerShdw dist="56796" dir="1593903" algn="ctr" rotWithShape="0">
                <a:schemeClr val="tx2"/>
              </a:outerShdw>
            </a:effectLst>
          </p:spPr>
          <p:txBody>
            <a:bodyPr wrap="none" anchor="ctr"/>
            <a:lstStyle/>
            <a:p>
              <a:endParaRPr lang="en-ZA"/>
            </a:p>
          </p:txBody>
        </p:sp>
      </p:grpSp>
      <p:grpSp>
        <p:nvGrpSpPr>
          <p:cNvPr id="182" name="Group 178"/>
          <p:cNvGrpSpPr>
            <a:grpSpLocks/>
          </p:cNvGrpSpPr>
          <p:nvPr/>
        </p:nvGrpSpPr>
        <p:grpSpPr bwMode="auto">
          <a:xfrm>
            <a:off x="4164013" y="2597150"/>
            <a:ext cx="731837" cy="747713"/>
            <a:chOff x="2951" y="1636"/>
            <a:chExt cx="519" cy="471"/>
          </a:xfrm>
        </p:grpSpPr>
        <p:sp>
          <p:nvSpPr>
            <p:cNvPr id="183" name="AutoShape 179"/>
            <p:cNvSpPr>
              <a:spLocks noChangeArrowheads="1"/>
            </p:cNvSpPr>
            <p:nvPr/>
          </p:nvSpPr>
          <p:spPr bwMode="auto">
            <a:xfrm flipV="1">
              <a:off x="2951" y="1636"/>
              <a:ext cx="519" cy="471"/>
            </a:xfrm>
            <a:prstGeom prst="roundRect">
              <a:avLst>
                <a:gd name="adj" fmla="val 17310"/>
              </a:avLst>
            </a:prstGeom>
            <a:solidFill>
              <a:srgbClr val="FFFFFF"/>
            </a:solidFill>
            <a:ln w="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ZA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84" name="Oval 180"/>
            <p:cNvSpPr>
              <a:spLocks noChangeArrowheads="1"/>
            </p:cNvSpPr>
            <p:nvPr/>
          </p:nvSpPr>
          <p:spPr bwMode="auto">
            <a:xfrm flipV="1">
              <a:off x="3097" y="1774"/>
              <a:ext cx="226" cy="200"/>
            </a:xfrm>
            <a:prstGeom prst="ellipse">
              <a:avLst/>
            </a:prstGeom>
            <a:solidFill>
              <a:srgbClr val="AAAAAA"/>
            </a:solidFill>
            <a:ln w="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ZA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85" name="Oval 181"/>
            <p:cNvSpPr>
              <a:spLocks noChangeArrowheads="1"/>
            </p:cNvSpPr>
            <p:nvPr/>
          </p:nvSpPr>
          <p:spPr bwMode="auto">
            <a:xfrm flipV="1">
              <a:off x="3168" y="1836"/>
              <a:ext cx="85" cy="75"/>
            </a:xfrm>
            <a:prstGeom prst="ellipse">
              <a:avLst/>
            </a:prstGeom>
            <a:solidFill>
              <a:srgbClr val="AAAAAA"/>
            </a:solidFill>
            <a:ln w="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ZA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186" name="Freeform 182"/>
          <p:cNvSpPr>
            <a:spLocks/>
          </p:cNvSpPr>
          <p:nvPr/>
        </p:nvSpPr>
        <p:spPr bwMode="auto">
          <a:xfrm flipH="1" flipV="1">
            <a:off x="4419600" y="3048000"/>
            <a:ext cx="276225" cy="835025"/>
          </a:xfrm>
          <a:custGeom>
            <a:avLst/>
            <a:gdLst/>
            <a:ahLst/>
            <a:cxnLst>
              <a:cxn ang="0">
                <a:pos x="0" y="233"/>
              </a:cxn>
              <a:cxn ang="0">
                <a:pos x="0" y="0"/>
              </a:cxn>
              <a:cxn ang="0">
                <a:pos x="173" y="0"/>
              </a:cxn>
              <a:cxn ang="0">
                <a:pos x="173" y="233"/>
              </a:cxn>
              <a:cxn ang="0">
                <a:pos x="115" y="525"/>
              </a:cxn>
              <a:cxn ang="0">
                <a:pos x="58" y="525"/>
              </a:cxn>
              <a:cxn ang="0">
                <a:pos x="0" y="233"/>
              </a:cxn>
              <a:cxn ang="0">
                <a:pos x="0" y="233"/>
              </a:cxn>
            </a:cxnLst>
            <a:rect l="0" t="0" r="r" b="b"/>
            <a:pathLst>
              <a:path w="174" h="526">
                <a:moveTo>
                  <a:pt x="0" y="233"/>
                </a:moveTo>
                <a:lnTo>
                  <a:pt x="0" y="0"/>
                </a:lnTo>
                <a:lnTo>
                  <a:pt x="173" y="0"/>
                </a:lnTo>
                <a:lnTo>
                  <a:pt x="173" y="233"/>
                </a:lnTo>
                <a:lnTo>
                  <a:pt x="115" y="525"/>
                </a:lnTo>
                <a:lnTo>
                  <a:pt x="58" y="525"/>
                </a:lnTo>
                <a:lnTo>
                  <a:pt x="0" y="233"/>
                </a:lnTo>
                <a:lnTo>
                  <a:pt x="0" y="233"/>
                </a:lnTo>
              </a:path>
            </a:pathLst>
          </a:custGeom>
          <a:solidFill>
            <a:srgbClr val="000000"/>
          </a:solidFill>
          <a:ln w="0" cap="flat" cmpd="sng">
            <a:solidFill>
              <a:srgbClr val="AAAAAA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en-ZA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441560" y="1769030"/>
            <a:ext cx="630691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>
              <a:lnSpc>
                <a:spcPct val="60000"/>
              </a:lnSpc>
              <a:spcBef>
                <a:spcPct val="30000"/>
              </a:spcBef>
            </a:pPr>
            <a:r>
              <a:rPr lang="en-US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ADDICTION IS, FUNDAMENTALLY, </a:t>
            </a:r>
          </a:p>
          <a:p>
            <a:pPr algn="ctr">
              <a:lnSpc>
                <a:spcPct val="60000"/>
              </a:lnSpc>
              <a:spcBef>
                <a:spcPct val="30000"/>
              </a:spcBef>
            </a:pPr>
            <a:r>
              <a:rPr lang="en-US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   A                        </a:t>
            </a:r>
            <a:endParaRPr lang="en-US" sz="2800" i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2763535" y="2476202"/>
            <a:ext cx="3148618" cy="8562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>
              <a:lnSpc>
                <a:spcPct val="73000"/>
              </a:lnSpc>
              <a:spcBef>
                <a:spcPct val="30000"/>
              </a:spcBef>
            </a:pPr>
            <a:r>
              <a:rPr lang="en-US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BRAIN DISEASE</a:t>
            </a:r>
          </a:p>
          <a:p>
            <a:pPr algn="ctr">
              <a:lnSpc>
                <a:spcPct val="73000"/>
              </a:lnSpc>
              <a:spcBef>
                <a:spcPct val="30000"/>
              </a:spcBef>
            </a:pPr>
            <a:endParaRPr lang="en-US" sz="28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 Box 10"/>
          <p:cNvSpPr txBox="1">
            <a:spLocks noChangeArrowheads="1"/>
          </p:cNvSpPr>
          <p:nvPr/>
        </p:nvSpPr>
        <p:spPr bwMode="auto">
          <a:xfrm>
            <a:off x="3352800" y="3048000"/>
            <a:ext cx="2209800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GB" sz="28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en-GB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...</a:t>
            </a:r>
            <a:r>
              <a:rPr lang="en-GB" sz="2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BUT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-649422" y="3757226"/>
            <a:ext cx="10468251" cy="129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>
              <a:lnSpc>
                <a:spcPct val="73000"/>
              </a:lnSpc>
              <a:spcBef>
                <a:spcPct val="30000"/>
              </a:spcBef>
            </a:pPr>
            <a:endParaRPr lang="en-US" sz="28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73000"/>
              </a:lnSpc>
              <a:spcBef>
                <a:spcPct val="30000"/>
              </a:spcBef>
            </a:pPr>
            <a:r>
              <a:rPr lang="en-US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            IT’S NOT JUST A BRAIN DISEASE                            </a:t>
            </a:r>
          </a:p>
          <a:p>
            <a:pPr algn="ctr">
              <a:lnSpc>
                <a:spcPct val="73000"/>
              </a:lnSpc>
              <a:spcBef>
                <a:spcPct val="30000"/>
              </a:spcBef>
            </a:pPr>
            <a:r>
              <a:rPr lang="en-US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</a:t>
            </a:r>
            <a:endParaRPr lang="en-US" sz="28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7467600" cy="1143000"/>
          </a:xfrm>
        </p:spPr>
        <p:txBody>
          <a:bodyPr>
            <a:normAutofit/>
          </a:bodyPr>
          <a:lstStyle/>
          <a:p>
            <a:r>
              <a:rPr lang="en-AU" sz="3200" dirty="0" smtClean="0">
                <a:latin typeface="Times New Roman" pitchFamily="18" charset="0"/>
                <a:cs typeface="Times New Roman" pitchFamily="18" charset="0"/>
              </a:rPr>
              <a:t>INTERACTIVE MODEL OF DRUG USE</a:t>
            </a:r>
            <a:br>
              <a:rPr lang="en-AU" sz="3200" dirty="0" smtClean="0">
                <a:latin typeface="Times New Roman" pitchFamily="18" charset="0"/>
                <a:cs typeface="Times New Roman" pitchFamily="18" charset="0"/>
              </a:rPr>
            </a:br>
            <a:endParaRPr lang="en-ZA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ZA" dirty="0" smtClean="0"/>
          </a:p>
          <a:p>
            <a:pPr>
              <a:buNone/>
            </a:pPr>
            <a:endParaRPr lang="en-ZA" dirty="0"/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457200" y="1524000"/>
            <a:ext cx="28956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Route,  effects,  actions,</a:t>
            </a:r>
          </a:p>
          <a:p>
            <a:pPr eaLnBrk="0" hangingPunct="0"/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purity,  potency,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quality</a:t>
            </a:r>
          </a:p>
        </p:txBody>
      </p:sp>
      <p:sp>
        <p:nvSpPr>
          <p:cNvPr id="6" name="AutoShape 2" descr="Water droplets"/>
          <p:cNvSpPr>
            <a:spLocks noChangeArrowheads="1"/>
          </p:cNvSpPr>
          <p:nvPr/>
        </p:nvSpPr>
        <p:spPr bwMode="auto">
          <a:xfrm>
            <a:off x="1905000" y="1676400"/>
            <a:ext cx="4572000" cy="3276600"/>
          </a:xfrm>
          <a:prstGeom prst="triangle">
            <a:avLst>
              <a:gd name="adj" fmla="val 50000"/>
            </a:avLst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152400" y="4495800"/>
            <a:ext cx="1676400" cy="557213"/>
          </a:xfrm>
          <a:prstGeom prst="rect">
            <a:avLst/>
          </a:prstGeom>
          <a:solidFill>
            <a:srgbClr val="FFFFFF"/>
          </a:solidFill>
          <a:ln w="38100">
            <a:solidFill>
              <a:srgbClr val="33CC33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smtClean="0">
                <a:ln>
                  <a:noFill/>
                </a:ln>
                <a:solidFill>
                  <a:srgbClr val="3D8764"/>
                </a:solidFill>
                <a:effectLst/>
                <a:uLnTx/>
                <a:uFillTx/>
                <a:latin typeface="Arial Narrow" pitchFamily="34" charset="0"/>
              </a:rPr>
              <a:t>Individual</a:t>
            </a:r>
            <a:r>
              <a:rPr kumimoji="0" lang="en-US" sz="2800" b="0" i="0" u="none" strike="noStrike" kern="0" cap="none" spc="0" normalizeH="0" baseline="0" noProof="0" smtClean="0">
                <a:ln>
                  <a:noFill/>
                </a:ln>
                <a:solidFill>
                  <a:srgbClr val="33CC33"/>
                </a:solidFill>
                <a:effectLst/>
                <a:uLnTx/>
                <a:uFillTx/>
                <a:latin typeface="Times New Roman" pitchFamily="18" charset="0"/>
              </a:rPr>
              <a:t> </a:t>
            </a:r>
          </a:p>
        </p:txBody>
      </p:sp>
      <p:sp>
        <p:nvSpPr>
          <p:cNvPr id="9" name="Text Box 14"/>
          <p:cNvSpPr txBox="1">
            <a:spLocks noChangeArrowheads="1"/>
          </p:cNvSpPr>
          <p:nvPr/>
        </p:nvSpPr>
        <p:spPr bwMode="auto">
          <a:xfrm>
            <a:off x="6553200" y="4267200"/>
            <a:ext cx="2057400" cy="557213"/>
          </a:xfrm>
          <a:prstGeom prst="rect">
            <a:avLst/>
          </a:prstGeom>
          <a:solidFill>
            <a:schemeClr val="bg1"/>
          </a:solidFill>
          <a:ln w="38100">
            <a:solidFill>
              <a:srgbClr val="0033CC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800" b="1">
                <a:solidFill>
                  <a:srgbClr val="0033CC"/>
                </a:solidFill>
                <a:latin typeface="Arial Narrow" pitchFamily="34" charset="0"/>
              </a:rPr>
              <a:t>Environment</a:t>
            </a:r>
            <a:endParaRPr lang="en-US" sz="2800">
              <a:solidFill>
                <a:srgbClr val="0033CC"/>
              </a:solidFill>
              <a:latin typeface="Times New Roman" pitchFamily="18" charset="0"/>
            </a:endParaRPr>
          </a:p>
        </p:txBody>
      </p:sp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3733800" y="1143000"/>
            <a:ext cx="1057275" cy="557212"/>
          </a:xfrm>
          <a:prstGeom prst="rect">
            <a:avLst/>
          </a:prstGeom>
          <a:solidFill>
            <a:schemeClr val="bg1"/>
          </a:solidFill>
          <a:ln w="3810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en-US" sz="2800" b="1">
                <a:solidFill>
                  <a:srgbClr val="FF6600"/>
                </a:solidFill>
                <a:latin typeface="Arial Narrow" pitchFamily="34" charset="0"/>
              </a:rPr>
              <a:t>Drug</a:t>
            </a:r>
            <a:r>
              <a:rPr lang="en-US" sz="2800">
                <a:latin typeface="Times New Roman" pitchFamily="18" charset="0"/>
              </a:rPr>
              <a:t> </a:t>
            </a:r>
          </a:p>
        </p:txBody>
      </p:sp>
      <p:sp>
        <p:nvSpPr>
          <p:cNvPr id="11" name="Text Box 10"/>
          <p:cNvSpPr txBox="1">
            <a:spLocks noChangeArrowheads="1"/>
          </p:cNvSpPr>
          <p:nvPr/>
        </p:nvSpPr>
        <p:spPr bwMode="auto">
          <a:xfrm>
            <a:off x="3048000" y="3124200"/>
            <a:ext cx="23622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400" b="1" dirty="0">
                <a:solidFill>
                  <a:srgbClr val="000066"/>
                </a:solidFill>
                <a:latin typeface="Tahoma" pitchFamily="34" charset="0"/>
              </a:rPr>
              <a:t>The Drug Use Experience</a:t>
            </a:r>
            <a:endParaRPr lang="en-US" sz="2400" dirty="0">
              <a:solidFill>
                <a:srgbClr val="000066"/>
              </a:solidFill>
              <a:latin typeface="Times New Roman" pitchFamily="18" charset="0"/>
            </a:endParaRPr>
          </a:p>
        </p:txBody>
      </p:sp>
      <p:sp>
        <p:nvSpPr>
          <p:cNvPr id="12" name="AutoShape 11"/>
          <p:cNvSpPr>
            <a:spLocks noChangeArrowheads="1"/>
          </p:cNvSpPr>
          <p:nvPr/>
        </p:nvSpPr>
        <p:spPr bwMode="auto">
          <a:xfrm rot="2512531">
            <a:off x="2563198" y="3888684"/>
            <a:ext cx="381000" cy="976313"/>
          </a:xfrm>
          <a:prstGeom prst="upArrow">
            <a:avLst>
              <a:gd name="adj1" fmla="val 50000"/>
              <a:gd name="adj2" fmla="val 64063"/>
            </a:avLst>
          </a:prstGeom>
          <a:solidFill>
            <a:srgbClr val="33CC33"/>
          </a:solidFill>
          <a:ln w="9525">
            <a:solidFill>
              <a:srgbClr val="33CC33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13" name="AutoShape 12"/>
          <p:cNvSpPr>
            <a:spLocks noChangeArrowheads="1"/>
          </p:cNvSpPr>
          <p:nvPr/>
        </p:nvSpPr>
        <p:spPr bwMode="auto">
          <a:xfrm rot="19232432">
            <a:off x="5600819" y="3972204"/>
            <a:ext cx="381000" cy="976313"/>
          </a:xfrm>
          <a:prstGeom prst="upArrow">
            <a:avLst>
              <a:gd name="adj1" fmla="val 50000"/>
              <a:gd name="adj2" fmla="val 64063"/>
            </a:avLst>
          </a:prstGeom>
          <a:solidFill>
            <a:srgbClr val="6699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14" name="AutoShape 13"/>
          <p:cNvSpPr>
            <a:spLocks noChangeArrowheads="1"/>
          </p:cNvSpPr>
          <p:nvPr/>
        </p:nvSpPr>
        <p:spPr bwMode="auto">
          <a:xfrm rot="10710251">
            <a:off x="4051278" y="1909807"/>
            <a:ext cx="381000" cy="976313"/>
          </a:xfrm>
          <a:prstGeom prst="upArrow">
            <a:avLst>
              <a:gd name="adj1" fmla="val 50000"/>
              <a:gd name="adj2" fmla="val 64063"/>
            </a:avLst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ZA"/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5257800" y="1447800"/>
            <a:ext cx="33528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Form,  price,  availability,</a:t>
            </a:r>
          </a:p>
          <a:p>
            <a:pPr eaLnBrk="0" hangingPunct="0"/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interaction with other drugs,</a:t>
            </a:r>
          </a:p>
          <a:p>
            <a:pPr eaLnBrk="0" hangingPunct="0"/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previous experience</a:t>
            </a:r>
            <a:endParaRPr lang="en-US" sz="2000" dirty="0">
              <a:solidFill>
                <a:srgbClr val="FD039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 Box 6"/>
          <p:cNvSpPr txBox="1">
            <a:spLocks noChangeArrowheads="1"/>
          </p:cNvSpPr>
          <p:nvPr/>
        </p:nvSpPr>
        <p:spPr bwMode="auto">
          <a:xfrm>
            <a:off x="152400" y="5105400"/>
            <a:ext cx="3962400" cy="107721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Physical / emotional reaction,</a:t>
            </a:r>
          </a:p>
          <a:p>
            <a:pPr eaLnBrk="0" hangingPunct="0">
              <a:lnSpc>
                <a:spcPct val="80000"/>
              </a:lnSpc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mood, current health, age, </a:t>
            </a:r>
          </a:p>
          <a:p>
            <a:pPr eaLnBrk="0" hangingPunct="0">
              <a:lnSpc>
                <a:spcPct val="80000"/>
              </a:lnSpc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tolerance, knowledge, beliefs,  memories, expectations</a:t>
            </a:r>
            <a:endParaRPr lang="en-US" sz="2000" dirty="0">
              <a:solidFill>
                <a:srgbClr val="FD039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 Box 8"/>
          <p:cNvSpPr txBox="1">
            <a:spLocks noChangeArrowheads="1"/>
          </p:cNvSpPr>
          <p:nvPr/>
        </p:nvSpPr>
        <p:spPr bwMode="auto">
          <a:xfrm>
            <a:off x="5486400" y="5029200"/>
            <a:ext cx="3657600" cy="138499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Where, when, who, how, employment, social context,</a:t>
            </a:r>
          </a:p>
          <a:p>
            <a:pPr eaLnBrk="0" hangingPunct="0">
              <a:lnSpc>
                <a:spcPct val="80000"/>
              </a:lnSpc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supply, peers, legality, culture,</a:t>
            </a:r>
          </a:p>
          <a:p>
            <a:pPr eaLnBrk="0" hangingPunct="0">
              <a:lnSpc>
                <a:spcPct val="80000"/>
              </a:lnSpc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media, advertising, availability</a:t>
            </a:r>
          </a:p>
          <a:p>
            <a:pPr eaLnBrk="0" hangingPunct="0"/>
            <a:endParaRPr lang="en-US" sz="2000" dirty="0">
              <a:solidFill>
                <a:srgbClr val="FD039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 lIns="0" tIns="0" anchor="ctr">
            <a:normAutofit/>
          </a:bodyPr>
          <a:lstStyle/>
          <a:p>
            <a:pPr marL="0" indent="0">
              <a:spcBef>
                <a:spcPct val="40000"/>
              </a:spcBef>
              <a:buFont typeface="Wingdings" pitchFamily="2" charset="2"/>
              <a:buNone/>
            </a:pPr>
            <a:r>
              <a:rPr lang="en-AU" sz="2800" dirty="0" smtClean="0">
                <a:latin typeface="Times New Roman" pitchFamily="18" charset="0"/>
                <a:cs typeface="Times New Roman" pitchFamily="18" charset="0"/>
              </a:rPr>
              <a:t>There are at least three different categories of factors to consider:</a:t>
            </a:r>
          </a:p>
          <a:p>
            <a:pPr marL="1090612" lvl="1" indent="-514350">
              <a:spcBef>
                <a:spcPct val="40000"/>
              </a:spcBef>
              <a:buClr>
                <a:srgbClr val="1B7AA9"/>
              </a:buClr>
              <a:buFont typeface="+mj-lt"/>
              <a:buAutoNum type="arabicPeriod"/>
            </a:pPr>
            <a:r>
              <a:rPr lang="en-AU" sz="2800" dirty="0" smtClean="0">
                <a:latin typeface="Times New Roman" pitchFamily="18" charset="0"/>
                <a:cs typeface="Times New Roman" pitchFamily="18" charset="0"/>
              </a:rPr>
              <a:t>predisposing factors</a:t>
            </a:r>
          </a:p>
          <a:p>
            <a:pPr marL="1090612" lvl="1" indent="-514350">
              <a:spcBef>
                <a:spcPct val="40000"/>
              </a:spcBef>
              <a:buClr>
                <a:srgbClr val="1B7AA9"/>
              </a:buClr>
              <a:buFont typeface="+mj-lt"/>
              <a:buAutoNum type="arabicPeriod"/>
            </a:pPr>
            <a:r>
              <a:rPr lang="en-AU" sz="2800" dirty="0" smtClean="0">
                <a:latin typeface="Times New Roman" pitchFamily="18" charset="0"/>
                <a:cs typeface="Times New Roman" pitchFamily="18" charset="0"/>
              </a:rPr>
              <a:t>precipitating (enabling) factors</a:t>
            </a:r>
          </a:p>
          <a:p>
            <a:pPr marL="1090612" lvl="1" indent="-514350">
              <a:spcBef>
                <a:spcPct val="40000"/>
              </a:spcBef>
              <a:buClr>
                <a:srgbClr val="1B7AA9"/>
              </a:buClr>
              <a:buFont typeface="+mj-lt"/>
              <a:buAutoNum type="arabicPeriod"/>
            </a:pPr>
            <a:r>
              <a:rPr lang="en-AU" sz="2800" dirty="0" smtClean="0">
                <a:latin typeface="Times New Roman" pitchFamily="18" charset="0"/>
                <a:cs typeface="Times New Roman" pitchFamily="18" charset="0"/>
              </a:rPr>
              <a:t>perpetuating (reinforcing) or maintaining factors</a:t>
            </a:r>
            <a:endParaRPr lang="en-A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3200" dirty="0" smtClean="0">
                <a:latin typeface="Times New Roman" pitchFamily="18" charset="0"/>
                <a:cs typeface="Times New Roman" pitchFamily="18" charset="0"/>
              </a:rPr>
              <a:t>FACTORS THAT INFLUENCE DRUG USE</a:t>
            </a:r>
            <a:endParaRPr lang="en-A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ADDICTION TREATMENT GOALS</a:t>
            </a:r>
          </a:p>
        </p:txBody>
      </p:sp>
      <p:sp>
        <p:nvSpPr>
          <p:cNvPr id="6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 eaLnBrk="1" hangingPunct="1">
              <a:spcAft>
                <a:spcPct val="20000"/>
              </a:spcAft>
              <a:buFont typeface="Wingdings" pitchFamily="2" charset="2"/>
              <a:buNone/>
              <a:defRPr/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The goals of addiction treatment are to help the individual:</a:t>
            </a:r>
          </a:p>
          <a:p>
            <a:pPr lvl="1" eaLnBrk="1" hangingPunct="1">
              <a:spcAft>
                <a:spcPct val="20000"/>
              </a:spcAft>
              <a:buFont typeface="Wingdings" pitchFamily="2" charset="2"/>
              <a:buChar char="Ø"/>
              <a:defRPr/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Stop or reduce the use of drugs</a:t>
            </a:r>
          </a:p>
          <a:p>
            <a:pPr lvl="1" eaLnBrk="1" hangingPunct="1">
              <a:spcAft>
                <a:spcPct val="20000"/>
              </a:spcAft>
              <a:buFont typeface="Wingdings" pitchFamily="2" charset="2"/>
              <a:buChar char="Ø"/>
              <a:defRPr/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Reduce the harm related to drug use</a:t>
            </a:r>
          </a:p>
          <a:p>
            <a:pPr lvl="1" eaLnBrk="1" hangingPunct="1">
              <a:spcAft>
                <a:spcPct val="20000"/>
              </a:spcAft>
              <a:buFont typeface="Wingdings" pitchFamily="2" charset="2"/>
              <a:buChar char="Ø"/>
              <a:defRPr/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Achieve productive functioning in their </a:t>
            </a:r>
            <a:r>
              <a:rPr lang="en-GB" sz="2800" b="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family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, at </a:t>
            </a:r>
            <a:r>
              <a:rPr lang="en-GB" sz="2800" b="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work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, and in </a:t>
            </a:r>
            <a:r>
              <a:rPr lang="en-GB" sz="2800" b="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society</a:t>
            </a:r>
            <a:endParaRPr lang="en-GB" sz="28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defRPr/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eaLnBrk="1" hangingPunct="1">
              <a:lnSpc>
                <a:spcPct val="80000"/>
              </a:lnSpc>
              <a:defRPr/>
            </a:pPr>
            <a:r>
              <a:rPr lang="en-GB" sz="3200" b="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GB" sz="3200" b="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COMPREHENSIVE ADDICTION TREATMENT </a:t>
            </a:r>
            <a:br>
              <a:rPr lang="en-GB" sz="3200" dirty="0" smtClean="0">
                <a:latin typeface="Times New Roman" pitchFamily="18" charset="0"/>
                <a:cs typeface="Times New Roman" pitchFamily="18" charset="0"/>
              </a:rPr>
            </a:br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pPr>
              <a:buNone/>
              <a:defRPr/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Why comprehensive addiction treatment 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>
              <a:buNone/>
              <a:defRPr/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defRPr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Addicted individuals usually suffer from mental health, occupational, health, or social problems that make their addictive disorder difficult to treat</a:t>
            </a:r>
          </a:p>
          <a:p>
            <a:pPr eaLnBrk="1" hangingPunct="1">
              <a:defRPr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For most people, treatment is a long-term process that involves multiple interventions and attempts at abstinence </a:t>
            </a:r>
          </a:p>
          <a:p>
            <a:pPr eaLnBrk="1" hangingPunct="1">
              <a:defRPr/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r" eaLnBrk="1" hangingPunct="1">
              <a:buFont typeface="Wingdings" pitchFamily="2" charset="2"/>
              <a:buNone/>
              <a:defRPr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COMPONENTS OF COMPREHENSIVE DRUG ABUSE TREATMENT</a:t>
            </a:r>
          </a:p>
        </p:txBody>
      </p:sp>
      <p:pic>
        <p:nvPicPr>
          <p:cNvPr id="4" name="Picture 4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58667" y="1600200"/>
            <a:ext cx="7464666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TREATMENT DURATION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Individuals progress through drug addiction treatment at various speeds, so there is no predetermined length of treatment. 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endParaRPr lang="en-GB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In general, longer treatment duration results in better outcomes.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TREATMENT COMPLIANCE 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533400" y="1600200"/>
            <a:ext cx="8229600" cy="4525963"/>
          </a:xfrm>
        </p:spPr>
        <p:txBody>
          <a:bodyPr>
            <a:normAutofit/>
          </a:bodyPr>
          <a:lstStyle/>
          <a:p>
            <a:pPr marL="0" indent="0" eaLnBrk="1" hangingPunct="1">
              <a:spcBef>
                <a:spcPct val="50000"/>
              </a:spcBef>
              <a:buFont typeface="Wingdings" pitchFamily="2" charset="2"/>
              <a:buNone/>
              <a:defRPr/>
            </a:pPr>
            <a:r>
              <a:rPr lang="en-GB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Client factors that affect treatment compliance are:</a:t>
            </a:r>
          </a:p>
          <a:p>
            <a:pPr lvl="1" eaLnBrk="1" hangingPunct="1">
              <a:spcBef>
                <a:spcPct val="50000"/>
              </a:spcBef>
              <a:buFont typeface="Wingdings" pitchFamily="2" charset="2"/>
              <a:buChar char="Ø"/>
              <a:defRPr/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Readiness to change drug-using behaviour</a:t>
            </a:r>
          </a:p>
          <a:p>
            <a:pPr lvl="1" eaLnBrk="1" hangingPunct="1">
              <a:spcBef>
                <a:spcPct val="50000"/>
              </a:spcBef>
              <a:buFont typeface="Wingdings" pitchFamily="2" charset="2"/>
              <a:buChar char="Ø"/>
              <a:defRPr/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Degree of support from family and friends</a:t>
            </a:r>
          </a:p>
          <a:p>
            <a:pPr lvl="1" eaLnBrk="1" hangingPunct="1">
              <a:spcBef>
                <a:spcPct val="50000"/>
              </a:spcBef>
              <a:buFont typeface="Wingdings" pitchFamily="2" charset="2"/>
              <a:buChar char="Ø"/>
              <a:defRPr/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Pressure to stay in treatment from the criminal justice system, child protection services, an employer, or family members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TREATMENT COMPLIANCE 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GB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Factors within the program that affect treatment compliance are </a:t>
            </a:r>
            <a:endParaRPr lang="en-US" sz="28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 eaLnBrk="1" hangingPunct="1">
              <a:lnSpc>
                <a:spcPct val="90000"/>
              </a:lnSpc>
              <a:spcAft>
                <a:spcPct val="25000"/>
              </a:spcAft>
              <a:buFont typeface="Wingdings" pitchFamily="2" charset="2"/>
              <a:buChar char="Ø"/>
              <a:defRPr/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A positive therapeutic relationship between the counsellor and client</a:t>
            </a:r>
          </a:p>
          <a:p>
            <a:pPr lvl="1" eaLnBrk="1" hangingPunct="1">
              <a:lnSpc>
                <a:spcPct val="90000"/>
              </a:lnSpc>
              <a:spcAft>
                <a:spcPct val="25000"/>
              </a:spcAft>
              <a:buFont typeface="Wingdings" pitchFamily="2" charset="2"/>
              <a:buChar char="Ø"/>
              <a:defRPr/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A clear treatment plan, which allows the client to know what to expect during treatment</a:t>
            </a:r>
          </a:p>
          <a:p>
            <a:pPr lvl="1" eaLnBrk="1" hangingPunct="1">
              <a:lnSpc>
                <a:spcPct val="90000"/>
              </a:lnSpc>
              <a:spcAft>
                <a:spcPct val="25000"/>
              </a:spcAft>
              <a:buFont typeface="Wingdings" pitchFamily="2" charset="2"/>
              <a:buChar char="Ø"/>
              <a:defRPr/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Medical, psychiatric, and social services</a:t>
            </a:r>
          </a:p>
          <a:p>
            <a:pPr lvl="1" eaLnBrk="1" hangingPunct="1">
              <a:lnSpc>
                <a:spcPct val="90000"/>
              </a:lnSpc>
              <a:spcAft>
                <a:spcPct val="25000"/>
              </a:spcAft>
              <a:buFont typeface="Wingdings" pitchFamily="2" charset="2"/>
              <a:buChar char="Ø"/>
              <a:defRPr/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Medication available when appropriate</a:t>
            </a:r>
          </a:p>
          <a:p>
            <a:pPr lvl="1" eaLnBrk="1" hangingPunct="1">
              <a:lnSpc>
                <a:spcPct val="90000"/>
              </a:lnSpc>
              <a:spcAft>
                <a:spcPct val="25000"/>
              </a:spcAft>
              <a:buFont typeface="Wingdings" pitchFamily="2" charset="2"/>
              <a:buChar char="Ø"/>
              <a:defRPr/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Transition to continuing care or “aftercare”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lnSpc>
                <a:spcPct val="90000"/>
              </a:lnSpc>
              <a:buFont typeface="Symbol" pitchFamily="18" charset="2"/>
              <a:buChar char="·"/>
              <a:defRPr/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defRPr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HUMAN RESOURCES FOR DRUG ADDICTION TREATMENT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pPr marL="0" indent="0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Drug addiction treatment is offered in specialized facilities and mental health clinics by a variety of professionals such as:</a:t>
            </a:r>
          </a:p>
          <a:p>
            <a:pPr marL="822325" lvl="1" eaLnBrk="1" hangingPunct="1">
              <a:lnSpc>
                <a:spcPct val="90000"/>
              </a:lnSpc>
              <a:buFont typeface="Wingdings" pitchFamily="2" charset="2"/>
              <a:buChar char="Ø"/>
              <a:defRPr/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Medical doctors</a:t>
            </a:r>
          </a:p>
          <a:p>
            <a:pPr marL="822325" lvl="1" eaLnBrk="1" hangingPunct="1">
              <a:lnSpc>
                <a:spcPct val="90000"/>
              </a:lnSpc>
              <a:buFont typeface="Wingdings" pitchFamily="2" charset="2"/>
              <a:buChar char="Ø"/>
              <a:defRPr/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Psychiatrists </a:t>
            </a:r>
          </a:p>
          <a:p>
            <a:pPr marL="822325" lvl="1">
              <a:lnSpc>
                <a:spcPct val="90000"/>
              </a:lnSpc>
              <a:buFont typeface="Wingdings" pitchFamily="2" charset="2"/>
              <a:buChar char="Ø"/>
              <a:defRPr/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Nurses</a:t>
            </a:r>
          </a:p>
          <a:p>
            <a:pPr marL="822325" lvl="1" eaLnBrk="1" hangingPunct="1">
              <a:lnSpc>
                <a:spcPct val="90000"/>
              </a:lnSpc>
              <a:buFont typeface="Wingdings" pitchFamily="2" charset="2"/>
              <a:buChar char="Ø"/>
              <a:defRPr/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Psychologists</a:t>
            </a:r>
          </a:p>
          <a:p>
            <a:pPr marL="822325" lvl="1" eaLnBrk="1" hangingPunct="1">
              <a:lnSpc>
                <a:spcPct val="90000"/>
              </a:lnSpc>
              <a:buFont typeface="Wingdings" pitchFamily="2" charset="2"/>
              <a:buChar char="Ø"/>
              <a:defRPr/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Social workers</a:t>
            </a:r>
          </a:p>
          <a:p>
            <a:pPr marL="822325" lvl="1" eaLnBrk="1" hangingPunct="1">
              <a:lnSpc>
                <a:spcPct val="90000"/>
              </a:lnSpc>
              <a:buFont typeface="Wingdings" pitchFamily="2" charset="2"/>
              <a:buChar char="Ø"/>
              <a:defRPr/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Case managers</a:t>
            </a:r>
          </a:p>
          <a:p>
            <a:pPr marL="822325" lvl="1" eaLnBrk="1" hangingPunct="1">
              <a:lnSpc>
                <a:spcPct val="90000"/>
              </a:lnSpc>
              <a:buFont typeface="Wingdings" pitchFamily="2" charset="2"/>
              <a:buChar char="Ø"/>
              <a:defRPr/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Certified drug abuse counsellors</a:t>
            </a:r>
          </a:p>
          <a:p>
            <a:pPr marL="822325" lvl="1" eaLnBrk="1" hangingPunct="1">
              <a:lnSpc>
                <a:spcPct val="90000"/>
              </a:lnSpc>
              <a:buFont typeface="Wingdings" pitchFamily="2" charset="2"/>
              <a:buChar char="Ø"/>
              <a:defRPr/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Other substance abuse professionals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eaLnBrk="1" hangingPunct="1">
              <a:defRPr/>
            </a:pPr>
            <a:r>
              <a:rPr lang="en-GB" sz="3200" b="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GB" sz="3200" b="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PRINCIPLES OF EFFECTIVE TREATMENT </a:t>
            </a:r>
            <a:br>
              <a:rPr lang="en-GB" sz="3200" dirty="0" smtClean="0">
                <a:latin typeface="Times New Roman" pitchFamily="18" charset="0"/>
                <a:cs typeface="Times New Roman" pitchFamily="18" charset="0"/>
              </a:rPr>
            </a:br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219200"/>
            <a:ext cx="7467600" cy="4873752"/>
          </a:xfrm>
        </p:spPr>
        <p:txBody>
          <a:bodyPr>
            <a:noAutofit/>
          </a:bodyPr>
          <a:lstStyle/>
          <a:p>
            <a:pPr eaLnBrk="1" hangingPunct="1">
              <a:lnSpc>
                <a:spcPct val="90000"/>
              </a:lnSpc>
              <a:spcAft>
                <a:spcPct val="25000"/>
              </a:spcAft>
              <a:buSzTx/>
              <a:buFontTx/>
              <a:buAutoNum type="arabicPeriod"/>
              <a:defRPr/>
            </a:pPr>
            <a:r>
              <a:rPr lang="en-GB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NO 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single treatment is </a:t>
            </a:r>
            <a:r>
              <a:rPr lang="en-GB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APPROPRIATE FOR ALL </a:t>
            </a:r>
          </a:p>
          <a:p>
            <a:pPr eaLnBrk="1" hangingPunct="1">
              <a:lnSpc>
                <a:spcPct val="90000"/>
              </a:lnSpc>
              <a:spcAft>
                <a:spcPct val="25000"/>
              </a:spcAft>
              <a:buSzTx/>
              <a:buFontTx/>
              <a:buAutoNum type="arabicPeriod"/>
              <a:defRPr/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Treatment needs to be </a:t>
            </a:r>
            <a:r>
              <a:rPr lang="en-GB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READILY AVAILABLE</a:t>
            </a:r>
          </a:p>
          <a:p>
            <a:pPr eaLnBrk="1" hangingPunct="1">
              <a:lnSpc>
                <a:spcPct val="90000"/>
              </a:lnSpc>
              <a:spcAft>
                <a:spcPct val="25000"/>
              </a:spcAft>
              <a:buSzTx/>
              <a:buFontTx/>
              <a:buAutoNum type="arabicPeriod"/>
              <a:defRPr/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Effective treatment attends to </a:t>
            </a:r>
            <a:r>
              <a:rPr lang="en-GB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MULTIPLE NEEDS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, not just to drug use problems</a:t>
            </a:r>
          </a:p>
          <a:p>
            <a:pPr eaLnBrk="1" hangingPunct="1">
              <a:lnSpc>
                <a:spcPct val="90000"/>
              </a:lnSpc>
              <a:spcAft>
                <a:spcPct val="25000"/>
              </a:spcAft>
              <a:buSzTx/>
              <a:buFontTx/>
              <a:buAutoNum type="arabicPeriod"/>
              <a:defRPr/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The treatment plan must be </a:t>
            </a:r>
            <a:r>
              <a:rPr lang="en-GB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ASSESSED CONTINUALLY 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and </a:t>
            </a:r>
            <a:r>
              <a:rPr lang="en-GB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MODIFIED AS NECESSARY 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to insure that it meets the client’s changing needs</a:t>
            </a:r>
          </a:p>
          <a:p>
            <a:pPr eaLnBrk="1" hangingPunct="1">
              <a:lnSpc>
                <a:spcPct val="90000"/>
              </a:lnSpc>
              <a:spcAft>
                <a:spcPct val="25000"/>
              </a:spcAft>
              <a:buSzTx/>
              <a:buFontTx/>
              <a:buAutoNum type="arabicPeriod"/>
              <a:defRPr/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Remaining in treatment for an </a:t>
            </a:r>
            <a:r>
              <a:rPr lang="en-GB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ADEQUATE PERIOD OF TIME 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is critical for treatment effectiveness.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buSzTx/>
              <a:buFont typeface="Wingdings" pitchFamily="2" charset="2"/>
              <a:buNone/>
              <a:defRPr/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eaLnBrk="1" hangingPunct="1">
              <a:defRPr/>
            </a:pPr>
            <a:r>
              <a:rPr lang="en-GB" sz="3200" b="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GB" sz="3200" b="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PRINCIPLES OF EFFECTIVE TREATMENT </a:t>
            </a:r>
            <a:br>
              <a:rPr lang="en-GB" sz="3200" dirty="0" smtClean="0">
                <a:latin typeface="Times New Roman" pitchFamily="18" charset="0"/>
                <a:cs typeface="Times New Roman" pitchFamily="18" charset="0"/>
              </a:rPr>
            </a:br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pPr marL="609600" indent="-609600" eaLnBrk="1" hangingPunct="1">
              <a:spcAft>
                <a:spcPct val="25000"/>
              </a:spcAft>
              <a:buSzTx/>
              <a:buFontTx/>
              <a:buAutoNum type="arabicPeriod" startAt="6"/>
              <a:defRPr/>
            </a:pPr>
            <a:r>
              <a:rPr lang="en-GB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Counselling 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(individual and/or group) and other behavioural therapies are </a:t>
            </a:r>
            <a:r>
              <a:rPr lang="en-GB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CRITICAL</a:t>
            </a:r>
          </a:p>
          <a:p>
            <a:pPr marL="609600" indent="-609600" eaLnBrk="1" hangingPunct="1">
              <a:spcAft>
                <a:spcPct val="25000"/>
              </a:spcAft>
              <a:buSzTx/>
              <a:buFontTx/>
              <a:buAutoNum type="arabicPeriod" startAt="6"/>
              <a:defRPr/>
            </a:pPr>
            <a:r>
              <a:rPr lang="en-GB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Medications 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are </a:t>
            </a:r>
            <a:r>
              <a:rPr lang="en-GB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IMPORTANT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elements of treatment for many clients, especially when combined with behavioural therapy</a:t>
            </a:r>
          </a:p>
          <a:p>
            <a:pPr marL="609600" indent="-609600" eaLnBrk="1" hangingPunct="1">
              <a:spcAft>
                <a:spcPct val="25000"/>
              </a:spcAft>
              <a:buSzTx/>
              <a:buFontTx/>
              <a:buAutoNum type="arabicPeriod" startAt="6"/>
              <a:defRPr/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People with coexisting mental disorders should be treated in </a:t>
            </a:r>
            <a:r>
              <a:rPr lang="en-GB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AN INTEGRATED 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way</a:t>
            </a:r>
          </a:p>
          <a:p>
            <a:pPr marL="609600" indent="-609600" eaLnBrk="1" hangingPunct="1">
              <a:spcAft>
                <a:spcPct val="25000"/>
              </a:spcAft>
              <a:buSzTx/>
              <a:buFontTx/>
              <a:buAutoNum type="arabicPeriod" startAt="6"/>
              <a:defRPr/>
            </a:pPr>
            <a:r>
              <a:rPr lang="en-GB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Detoxification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is only the </a:t>
            </a:r>
            <a:r>
              <a:rPr lang="en-GB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FIRST STAGE 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of addiction treatment and by itself does little to change long-term drug use.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eaLnBrk="1" hangingPunct="1">
              <a:defRPr/>
            </a:pPr>
            <a:r>
              <a:rPr lang="en-GB" sz="3200" b="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GB" sz="3200" b="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PRINCIPLES OF EFFECTIVE TREATMENT </a:t>
            </a:r>
            <a:br>
              <a:rPr lang="en-GB" sz="3200" dirty="0" smtClean="0">
                <a:latin typeface="Times New Roman" pitchFamily="18" charset="0"/>
                <a:cs typeface="Times New Roman" pitchFamily="18" charset="0"/>
              </a:rPr>
            </a:br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81000" y="990600"/>
            <a:ext cx="7467600" cy="4873752"/>
          </a:xfrm>
        </p:spPr>
        <p:txBody>
          <a:bodyPr>
            <a:noAutofit/>
          </a:bodyPr>
          <a:lstStyle/>
          <a:p>
            <a:pPr marL="609600" indent="-609600" eaLnBrk="1" hangingPunct="1">
              <a:spcAft>
                <a:spcPct val="25000"/>
              </a:spcAft>
              <a:buSzTx/>
              <a:buFontTx/>
              <a:buAutoNum type="arabicPeriod" startAt="10"/>
              <a:defRPr/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Treatment does </a:t>
            </a:r>
            <a:r>
              <a:rPr lang="en-GB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NOT need to be voluntary 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to be </a:t>
            </a:r>
            <a:r>
              <a:rPr lang="en-GB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effective</a:t>
            </a:r>
            <a:endParaRPr lang="en-US" sz="28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marL="609600" indent="-609600" eaLnBrk="1" hangingPunct="1">
              <a:spcAft>
                <a:spcPct val="25000"/>
              </a:spcAft>
              <a:buSzTx/>
              <a:buFontTx/>
              <a:buAutoNum type="arabicPeriod" startAt="11"/>
              <a:defRPr/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Possible drug use during treatment must be </a:t>
            </a:r>
            <a:r>
              <a:rPr lang="en-GB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MONITORED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continuously</a:t>
            </a:r>
          </a:p>
          <a:p>
            <a:pPr marL="609600" indent="-609600" eaLnBrk="1" hangingPunct="1">
              <a:spcAft>
                <a:spcPct val="25000"/>
              </a:spcAft>
              <a:buSzTx/>
              <a:buFontTx/>
              <a:buAutoNum type="arabicPeriod" startAt="11"/>
              <a:defRPr/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Treatment programs should provide assessment for  </a:t>
            </a:r>
            <a:r>
              <a:rPr lang="en-GB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HIV/AIDS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and other infectious diseases as well as counselling to help clients change behaviours that place themselves or others at risk of infection</a:t>
            </a:r>
          </a:p>
          <a:p>
            <a:pPr marL="609600" indent="-609600" eaLnBrk="1" hangingPunct="1">
              <a:spcAft>
                <a:spcPct val="25000"/>
              </a:spcAft>
              <a:buSzTx/>
              <a:buFontTx/>
              <a:buAutoNum type="arabicPeriod" startAt="11"/>
              <a:defRPr/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Recovering from drug addiction can be a </a:t>
            </a:r>
            <a:r>
              <a:rPr lang="en-GB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LONG-TERM PROCESS 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and frequently requires multiple episodes of treatment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eaLnBrk="1" hangingPunct="1">
              <a:defRPr/>
            </a:pPr>
            <a:r>
              <a:rPr lang="en-GB" sz="3200" b="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GB" sz="3200" b="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PRINCIPLES OF EFFECTIVE TREATMENT </a:t>
            </a:r>
            <a:br>
              <a:rPr lang="en-GB" sz="3200" dirty="0" smtClean="0">
                <a:latin typeface="Times New Roman" pitchFamily="18" charset="0"/>
                <a:cs typeface="Times New Roman" pitchFamily="18" charset="0"/>
              </a:rPr>
            </a:br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pPr eaLnBrk="1" hangingPunct="1">
              <a:spcAft>
                <a:spcPct val="20000"/>
              </a:spcAft>
              <a:buNone/>
              <a:defRPr/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An addiction treatment professional should:</a:t>
            </a:r>
          </a:p>
          <a:p>
            <a:pPr lvl="1" eaLnBrk="1" hangingPunct="1">
              <a:spcAft>
                <a:spcPct val="20000"/>
              </a:spcAft>
              <a:buFont typeface="Wingdings" pitchFamily="2" charset="2"/>
              <a:buChar char="Ø"/>
              <a:defRPr/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Respect the client</a:t>
            </a:r>
          </a:p>
          <a:p>
            <a:pPr lvl="1" eaLnBrk="1" hangingPunct="1">
              <a:spcAft>
                <a:spcPct val="20000"/>
              </a:spcAft>
              <a:buFont typeface="Wingdings" pitchFamily="2" charset="2"/>
              <a:buChar char="Ø"/>
              <a:defRPr/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Be a role model</a:t>
            </a:r>
          </a:p>
          <a:p>
            <a:pPr lvl="1" eaLnBrk="1" hangingPunct="1">
              <a:spcAft>
                <a:spcPct val="20000"/>
              </a:spcAft>
              <a:buFont typeface="Wingdings" pitchFamily="2" charset="2"/>
              <a:buChar char="Ø"/>
              <a:defRPr/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Control the therapeutic relationship</a:t>
            </a:r>
          </a:p>
          <a:p>
            <a:pPr lvl="1" eaLnBrk="1" hangingPunct="1">
              <a:spcAft>
                <a:spcPct val="20000"/>
              </a:spcAft>
              <a:buFont typeface="Wingdings" pitchFamily="2" charset="2"/>
              <a:buChar char="Ø"/>
              <a:defRPr/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Emphasise the client’s personal responsibility for recovery</a:t>
            </a:r>
          </a:p>
          <a:p>
            <a:pPr lvl="1" eaLnBrk="1" hangingPunct="1">
              <a:spcAft>
                <a:spcPct val="20000"/>
              </a:spcAft>
              <a:buFont typeface="Wingdings" pitchFamily="2" charset="2"/>
              <a:buChar char="Ø"/>
              <a:defRPr/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Provide direction and encourage self-direction</a:t>
            </a:r>
          </a:p>
          <a:p>
            <a:pPr lvl="1" eaLnBrk="1" hangingPunct="1">
              <a:spcAft>
                <a:spcPct val="20000"/>
              </a:spcAft>
              <a:buFont typeface="Wingdings" pitchFamily="2" charset="2"/>
              <a:buChar char="Ø"/>
              <a:defRPr/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Be conscious of his or her own issues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defRPr/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ETHICAL ISSUES</a:t>
            </a:r>
            <a:endParaRPr lang="en-ZA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ctr" eaLnBrk="1" hangingPunct="1">
              <a:spcAft>
                <a:spcPct val="20000"/>
              </a:spcAft>
              <a:buFont typeface="Wingdings" pitchFamily="2" charset="2"/>
              <a:buNone/>
              <a:defRPr/>
            </a:pP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Ethical Values:</a:t>
            </a:r>
          </a:p>
          <a:p>
            <a:pPr algn="ctr" eaLnBrk="1" hangingPunct="1">
              <a:spcAft>
                <a:spcPct val="20000"/>
              </a:spcAft>
              <a:buFont typeface="Wingdings" pitchFamily="2" charset="2"/>
              <a:buNone/>
              <a:defRPr/>
            </a:pPr>
            <a:r>
              <a:rPr lang="en-US" sz="4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Be good!</a:t>
            </a:r>
          </a:p>
          <a:p>
            <a:pPr algn="ctr" eaLnBrk="1" hangingPunct="1">
              <a:spcAft>
                <a:spcPct val="20000"/>
              </a:spcAft>
              <a:buFont typeface="Wingdings" pitchFamily="2" charset="2"/>
              <a:buNone/>
              <a:defRPr/>
            </a:pPr>
            <a:r>
              <a:rPr lang="en-US" sz="4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Do good!</a:t>
            </a:r>
          </a:p>
          <a:p>
            <a:pPr algn="ctr" eaLnBrk="1" hangingPunct="1">
              <a:spcAft>
                <a:spcPct val="20000"/>
              </a:spcAft>
              <a:buFont typeface="Wingdings" pitchFamily="2" charset="2"/>
              <a:buNone/>
              <a:defRPr/>
            </a:pPr>
            <a:r>
              <a:rPr lang="en-US" sz="4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And above all: Do no harm!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sz="4400" dirty="0" smtClean="0">
              <a:solidFill>
                <a:srgbClr val="FF99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ETHICAL ISSUES</a:t>
            </a:r>
            <a:r>
              <a:rPr lang="en-ZA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ZA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pPr eaLnBrk="1" hangingPunct="1">
              <a:lnSpc>
                <a:spcPct val="90000"/>
              </a:lnSpc>
              <a:spcAft>
                <a:spcPct val="20000"/>
              </a:spcAft>
              <a:defRPr/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The client’s rights and the limits of confidentiality should be explained at the beginning of treatment</a:t>
            </a:r>
          </a:p>
          <a:p>
            <a:pPr eaLnBrk="1" hangingPunct="1">
              <a:lnSpc>
                <a:spcPct val="90000"/>
              </a:lnSpc>
              <a:spcAft>
                <a:spcPct val="20000"/>
              </a:spcAft>
              <a:defRPr/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The relationship with any client should be private and confidential</a:t>
            </a:r>
          </a:p>
          <a:p>
            <a:pPr eaLnBrk="1" hangingPunct="1">
              <a:lnSpc>
                <a:spcPct val="90000"/>
              </a:lnSpc>
              <a:spcAft>
                <a:spcPct val="20000"/>
              </a:spcAft>
              <a:defRPr/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Client information should not be communicated outside of the treatment team</a:t>
            </a:r>
          </a:p>
          <a:p>
            <a:pPr eaLnBrk="1" hangingPunct="1">
              <a:lnSpc>
                <a:spcPct val="90000"/>
              </a:lnSpc>
              <a:spcAft>
                <a:spcPct val="20000"/>
              </a:spcAft>
              <a:defRPr/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Information should only be released with the client’s or guardian’s permission</a:t>
            </a:r>
          </a:p>
          <a:p>
            <a:pPr>
              <a:lnSpc>
                <a:spcPct val="90000"/>
              </a:lnSpc>
              <a:spcAft>
                <a:spcPct val="20000"/>
              </a:spcAft>
              <a:defRPr/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Confidentiality must be maintained at all times, except when to do so could result in harm to the client or others. </a:t>
            </a:r>
          </a:p>
          <a:p>
            <a:pPr eaLnBrk="1" hangingPunct="1">
              <a:lnSpc>
                <a:spcPct val="90000"/>
              </a:lnSpc>
              <a:spcAft>
                <a:spcPct val="20000"/>
              </a:spcAft>
              <a:buNone/>
              <a:defRPr/>
            </a:pPr>
            <a:endParaRPr lang="en-GB" sz="2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defRPr/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159</TotalTime>
  <Words>792</Words>
  <Application>Microsoft Office PowerPoint</Application>
  <PresentationFormat>On-screen Show (4:3)</PresentationFormat>
  <Paragraphs>115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Oriel</vt:lpstr>
      <vt:lpstr>PRINCIPLES OF DRUG ADDICTION TREATMENT</vt:lpstr>
      <vt:lpstr>WHAT IS DRUG ADDICTION?</vt:lpstr>
      <vt:lpstr>Slide 3</vt:lpstr>
      <vt:lpstr>Slide 4</vt:lpstr>
      <vt:lpstr>INTERACTIVE MODEL OF DRUG USE </vt:lpstr>
      <vt:lpstr>FACTORS THAT INFLUENCE DRUG USE</vt:lpstr>
      <vt:lpstr>ADDICTION TREATMENT GOALS</vt:lpstr>
      <vt:lpstr> COMPREHENSIVE ADDICTION TREATMENT  </vt:lpstr>
      <vt:lpstr>COMPONENTS OF COMPREHENSIVE DRUG ABUSE TREATMENT</vt:lpstr>
      <vt:lpstr>TREATMENT DURATION</vt:lpstr>
      <vt:lpstr>TREATMENT COMPLIANCE </vt:lpstr>
      <vt:lpstr>TREATMENT COMPLIANCE </vt:lpstr>
      <vt:lpstr>HUMAN RESOURCES FOR DRUG ADDICTION TREATMENT</vt:lpstr>
      <vt:lpstr> PRINCIPLES OF EFFECTIVE TREATMENT  </vt:lpstr>
      <vt:lpstr> PRINCIPLES OF EFFECTIVE TREATMENT  </vt:lpstr>
      <vt:lpstr> PRINCIPLES OF EFFECTIVE TREATMENT  </vt:lpstr>
      <vt:lpstr> PRINCIPLES OF EFFECTIVE TREATMENT  </vt:lpstr>
      <vt:lpstr>ETHICAL ISSUES</vt:lpstr>
      <vt:lpstr>ETHICAL ISSUES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kahongeks</dc:creator>
  <cp:lastModifiedBy>kahongeks</cp:lastModifiedBy>
  <cp:revision>28</cp:revision>
  <dcterms:created xsi:type="dcterms:W3CDTF">2006-08-16T00:00:00Z</dcterms:created>
  <dcterms:modified xsi:type="dcterms:W3CDTF">2014-10-09T05:20:58Z</dcterms:modified>
</cp:coreProperties>
</file>