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744" r:id="rId2"/>
    <p:sldMasterId id="2147483757" r:id="rId3"/>
  </p:sldMasterIdLst>
  <p:notesMasterIdLst>
    <p:notesMasterId r:id="rId17"/>
  </p:notesMasterIdLst>
  <p:handoutMasterIdLst>
    <p:handoutMasterId r:id="rId18"/>
  </p:handoutMasterIdLst>
  <p:sldIdLst>
    <p:sldId id="256" r:id="rId4"/>
    <p:sldId id="323" r:id="rId5"/>
    <p:sldId id="394" r:id="rId6"/>
    <p:sldId id="395" r:id="rId7"/>
    <p:sldId id="396" r:id="rId8"/>
    <p:sldId id="397" r:id="rId9"/>
    <p:sldId id="398" r:id="rId10"/>
    <p:sldId id="399" r:id="rId11"/>
    <p:sldId id="400" r:id="rId12"/>
    <p:sldId id="401" r:id="rId13"/>
    <p:sldId id="402" r:id="rId14"/>
    <p:sldId id="403" r:id="rId15"/>
    <p:sldId id="346" r:id="rId16"/>
  </p:sldIdLst>
  <p:sldSz cx="9144000" cy="6858000" type="screen4x3"/>
  <p:notesSz cx="6858000" cy="9144000"/>
  <p:defaultTextStyle>
    <a:defPPr>
      <a:defRPr lang="en-US"/>
    </a:defPPr>
    <a:lvl1pPr algn="l" rtl="0" fontAlgn="base">
      <a:spcBef>
        <a:spcPct val="0"/>
      </a:spcBef>
      <a:spcAft>
        <a:spcPct val="0"/>
      </a:spcAft>
      <a:defRPr sz="2400" i="1" kern="1200">
        <a:solidFill>
          <a:schemeClr val="tx1"/>
        </a:solidFill>
        <a:latin typeface="Times New Roman" pitchFamily="18" charset="0"/>
        <a:ea typeface="+mn-ea"/>
        <a:cs typeface="+mn-cs"/>
      </a:defRPr>
    </a:lvl1pPr>
    <a:lvl2pPr marL="457200" algn="l" rtl="0" fontAlgn="base">
      <a:spcBef>
        <a:spcPct val="0"/>
      </a:spcBef>
      <a:spcAft>
        <a:spcPct val="0"/>
      </a:spcAft>
      <a:defRPr sz="2400" i="1" kern="1200">
        <a:solidFill>
          <a:schemeClr val="tx1"/>
        </a:solidFill>
        <a:latin typeface="Times New Roman" pitchFamily="18" charset="0"/>
        <a:ea typeface="+mn-ea"/>
        <a:cs typeface="+mn-cs"/>
      </a:defRPr>
    </a:lvl2pPr>
    <a:lvl3pPr marL="914400" algn="l" rtl="0" fontAlgn="base">
      <a:spcBef>
        <a:spcPct val="0"/>
      </a:spcBef>
      <a:spcAft>
        <a:spcPct val="0"/>
      </a:spcAft>
      <a:defRPr sz="2400" i="1" kern="1200">
        <a:solidFill>
          <a:schemeClr val="tx1"/>
        </a:solidFill>
        <a:latin typeface="Times New Roman" pitchFamily="18" charset="0"/>
        <a:ea typeface="+mn-ea"/>
        <a:cs typeface="+mn-cs"/>
      </a:defRPr>
    </a:lvl3pPr>
    <a:lvl4pPr marL="1371600" algn="l" rtl="0" fontAlgn="base">
      <a:spcBef>
        <a:spcPct val="0"/>
      </a:spcBef>
      <a:spcAft>
        <a:spcPct val="0"/>
      </a:spcAft>
      <a:defRPr sz="2400" i="1" kern="1200">
        <a:solidFill>
          <a:schemeClr val="tx1"/>
        </a:solidFill>
        <a:latin typeface="Times New Roman" pitchFamily="18" charset="0"/>
        <a:ea typeface="+mn-ea"/>
        <a:cs typeface="+mn-cs"/>
      </a:defRPr>
    </a:lvl4pPr>
    <a:lvl5pPr marL="1828800" algn="l" rtl="0" fontAlgn="base">
      <a:spcBef>
        <a:spcPct val="0"/>
      </a:spcBef>
      <a:spcAft>
        <a:spcPct val="0"/>
      </a:spcAft>
      <a:defRPr sz="2400" i="1" kern="1200">
        <a:solidFill>
          <a:schemeClr val="tx1"/>
        </a:solidFill>
        <a:latin typeface="Times New Roman" pitchFamily="18" charset="0"/>
        <a:ea typeface="+mn-ea"/>
        <a:cs typeface="+mn-cs"/>
      </a:defRPr>
    </a:lvl5pPr>
    <a:lvl6pPr marL="2286000" algn="l" defTabSz="914400" rtl="0" eaLnBrk="1" latinLnBrk="0" hangingPunct="1">
      <a:defRPr sz="2400" i="1" kern="1200">
        <a:solidFill>
          <a:schemeClr val="tx1"/>
        </a:solidFill>
        <a:latin typeface="Times New Roman" pitchFamily="18" charset="0"/>
        <a:ea typeface="+mn-ea"/>
        <a:cs typeface="+mn-cs"/>
      </a:defRPr>
    </a:lvl6pPr>
    <a:lvl7pPr marL="2743200" algn="l" defTabSz="914400" rtl="0" eaLnBrk="1" latinLnBrk="0" hangingPunct="1">
      <a:defRPr sz="2400" i="1" kern="1200">
        <a:solidFill>
          <a:schemeClr val="tx1"/>
        </a:solidFill>
        <a:latin typeface="Times New Roman" pitchFamily="18" charset="0"/>
        <a:ea typeface="+mn-ea"/>
        <a:cs typeface="+mn-cs"/>
      </a:defRPr>
    </a:lvl7pPr>
    <a:lvl8pPr marL="3200400" algn="l" defTabSz="914400" rtl="0" eaLnBrk="1" latinLnBrk="0" hangingPunct="1">
      <a:defRPr sz="2400" i="1" kern="1200">
        <a:solidFill>
          <a:schemeClr val="tx1"/>
        </a:solidFill>
        <a:latin typeface="Times New Roman" pitchFamily="18" charset="0"/>
        <a:ea typeface="+mn-ea"/>
        <a:cs typeface="+mn-cs"/>
      </a:defRPr>
    </a:lvl8pPr>
    <a:lvl9pPr marL="3657600" algn="l" defTabSz="914400" rtl="0" eaLnBrk="1" latinLnBrk="0" hangingPunct="1">
      <a:defRPr sz="2400" i="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CCB2"/>
    <a:srgbClr val="90A6A1"/>
    <a:srgbClr val="D2F5F6"/>
    <a:srgbClr val="CDFBEE"/>
    <a:srgbClr val="CCFBFC"/>
    <a:srgbClr val="ECDCE9"/>
    <a:srgbClr val="4BA5FF"/>
    <a:srgbClr val="5EC8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5" autoAdjust="0"/>
    <p:restoredTop sz="96213" autoAdjust="0"/>
  </p:normalViewPr>
  <p:slideViewPr>
    <p:cSldViewPr>
      <p:cViewPr>
        <p:scale>
          <a:sx n="75" d="100"/>
          <a:sy n="75" d="100"/>
        </p:scale>
        <p:origin x="-28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lvl1pPr>
          </a:lstStyle>
          <a:p>
            <a:endParaRPr lang="en-US"/>
          </a:p>
        </p:txBody>
      </p:sp>
      <p:sp>
        <p:nvSpPr>
          <p:cNvPr id="14029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vl1pPr>
          </a:lstStyle>
          <a:p>
            <a:endParaRPr lang="en-US"/>
          </a:p>
        </p:txBody>
      </p:sp>
      <p:sp>
        <p:nvSpPr>
          <p:cNvPr id="14029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vl1pPr>
          </a:lstStyle>
          <a:p>
            <a:endParaRPr lang="en-US"/>
          </a:p>
        </p:txBody>
      </p:sp>
      <p:sp>
        <p:nvSpPr>
          <p:cNvPr id="14029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vl1pPr>
          </a:lstStyle>
          <a:p>
            <a:fld id="{39CEABE2-26EF-48E0-9C57-A9058040BB45}"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lvl1pPr>
          </a:lstStyle>
          <a:p>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vl1pPr>
          </a:lstStyle>
          <a:p>
            <a:endParaRPr lang="en-US"/>
          </a:p>
        </p:txBody>
      </p:sp>
      <p:sp>
        <p:nvSpPr>
          <p:cNvPr id="512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vl1pPr>
          </a:lstStyle>
          <a:p>
            <a:endParaRPr lang="en-US"/>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vl1pPr>
          </a:lstStyle>
          <a:p>
            <a:fld id="{93D2F9ED-394E-4D05-9D96-4EE8A6DA9E6B}"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9090" name="Rectangle 2"/>
          <p:cNvSpPr>
            <a:spLocks noGrp="1" noChangeArrowheads="1"/>
          </p:cNvSpPr>
          <p:nvPr>
            <p:ph type="ctrTitle" sz="quarter"/>
          </p:nvPr>
        </p:nvSpPr>
        <p:spPr>
          <a:xfrm>
            <a:off x="685800" y="1676400"/>
            <a:ext cx="7772400" cy="1828800"/>
          </a:xfrm>
        </p:spPr>
        <p:txBody>
          <a:bodyPr/>
          <a:lstStyle>
            <a:lvl1pPr>
              <a:defRPr/>
            </a:lvl1pPr>
          </a:lstStyle>
          <a:p>
            <a:r>
              <a:rPr lang="en-GB"/>
              <a:t>Click to edit Master title style</a:t>
            </a:r>
          </a:p>
        </p:txBody>
      </p:sp>
      <p:sp>
        <p:nvSpPr>
          <p:cNvPr id="89091"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GB"/>
              <a:t>Click to edit Master subtitle style</a:t>
            </a:r>
          </a:p>
        </p:txBody>
      </p:sp>
      <p:sp>
        <p:nvSpPr>
          <p:cNvPr id="89092" name="Rectangle 4"/>
          <p:cNvSpPr>
            <a:spLocks noGrp="1" noChangeArrowheads="1"/>
          </p:cNvSpPr>
          <p:nvPr>
            <p:ph type="dt" sz="quarter" idx="2"/>
          </p:nvPr>
        </p:nvSpPr>
        <p:spPr/>
        <p:txBody>
          <a:bodyPr/>
          <a:lstStyle>
            <a:lvl1pPr>
              <a:defRPr/>
            </a:lvl1pPr>
          </a:lstStyle>
          <a:p>
            <a:endParaRPr lang="en-GB"/>
          </a:p>
        </p:txBody>
      </p:sp>
      <p:sp>
        <p:nvSpPr>
          <p:cNvPr id="89093" name="Rectangle 5"/>
          <p:cNvSpPr>
            <a:spLocks noGrp="1" noChangeArrowheads="1"/>
          </p:cNvSpPr>
          <p:nvPr>
            <p:ph type="ftr" sz="quarter" idx="3"/>
          </p:nvPr>
        </p:nvSpPr>
        <p:spPr/>
        <p:txBody>
          <a:bodyPr/>
          <a:lstStyle>
            <a:lvl1pPr>
              <a:defRPr/>
            </a:lvl1pPr>
          </a:lstStyle>
          <a:p>
            <a:r>
              <a:rPr lang="en-GB" smtClean="0"/>
              <a:t>Mental Illness in Workplace</a:t>
            </a:r>
            <a:endParaRPr lang="en-GB"/>
          </a:p>
        </p:txBody>
      </p:sp>
      <p:sp>
        <p:nvSpPr>
          <p:cNvPr id="89094" name="Rectangle 6"/>
          <p:cNvSpPr>
            <a:spLocks noGrp="1" noChangeArrowheads="1"/>
          </p:cNvSpPr>
          <p:nvPr>
            <p:ph type="sldNum" sz="quarter" idx="4"/>
          </p:nvPr>
        </p:nvSpPr>
        <p:spPr/>
        <p:txBody>
          <a:bodyPr/>
          <a:lstStyle>
            <a:lvl1pPr>
              <a:defRPr/>
            </a:lvl1pPr>
          </a:lstStyle>
          <a:p>
            <a:fld id="{0288E427-A5FB-4DA4-AC79-BFA500AF77EA}" type="slidenum">
              <a:rPr lang="en-GB"/>
              <a:pPr/>
              <a:t>‹#›</a:t>
            </a:fld>
            <a:endParaRPr lang="en-GB"/>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lvl1pPr>
              <a:defRPr/>
            </a:lvl1pPr>
          </a:lstStyle>
          <a:p>
            <a:fld id="{517C1C89-4D2E-421A-9104-C6060E2DF1C7}"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lvl1pPr>
              <a:defRPr/>
            </a:lvl1pPr>
          </a:lstStyle>
          <a:p>
            <a:fld id="{863E7EE8-01DB-4A7C-A741-BE6D25460D25}"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lvl1pPr>
              <a:defRPr/>
            </a:lvl1pPr>
          </a:lstStyle>
          <a:p>
            <a:fld id="{D6644015-87A4-4812-993E-C1AFF8C2FEA9}"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smtClean="0"/>
              <a:t>Mental Illness in Workplace</a:t>
            </a:r>
            <a:endParaRPr lang="en-GB"/>
          </a:p>
        </p:txBody>
      </p:sp>
      <p:sp>
        <p:nvSpPr>
          <p:cNvPr id="9" name="Slide Number Placeholder 8"/>
          <p:cNvSpPr>
            <a:spLocks noGrp="1"/>
          </p:cNvSpPr>
          <p:nvPr>
            <p:ph type="sldNum" sz="quarter" idx="12"/>
          </p:nvPr>
        </p:nvSpPr>
        <p:spPr/>
        <p:txBody>
          <a:bodyPr/>
          <a:lstStyle>
            <a:lvl1pPr>
              <a:defRPr/>
            </a:lvl1pPr>
          </a:lstStyle>
          <a:p>
            <a:fld id="{7647AF92-C672-4BCD-9710-53A35EF3C82A}"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smtClean="0"/>
              <a:t>Mental Illness in Workplace</a:t>
            </a:r>
            <a:endParaRPr lang="en-GB"/>
          </a:p>
        </p:txBody>
      </p:sp>
      <p:sp>
        <p:nvSpPr>
          <p:cNvPr id="5" name="Slide Number Placeholder 4"/>
          <p:cNvSpPr>
            <a:spLocks noGrp="1"/>
          </p:cNvSpPr>
          <p:nvPr>
            <p:ph type="sldNum" sz="quarter" idx="12"/>
          </p:nvPr>
        </p:nvSpPr>
        <p:spPr/>
        <p:txBody>
          <a:bodyPr/>
          <a:lstStyle>
            <a:lvl1pPr>
              <a:defRPr/>
            </a:lvl1pPr>
          </a:lstStyle>
          <a:p>
            <a:fld id="{B89033DB-A741-49B2-B07E-E8C43D9BBC73}"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smtClean="0"/>
              <a:t>Mental Illness in Workplace</a:t>
            </a:r>
            <a:endParaRPr lang="en-GB"/>
          </a:p>
        </p:txBody>
      </p:sp>
      <p:sp>
        <p:nvSpPr>
          <p:cNvPr id="4" name="Slide Number Placeholder 3"/>
          <p:cNvSpPr>
            <a:spLocks noGrp="1"/>
          </p:cNvSpPr>
          <p:nvPr>
            <p:ph type="sldNum" sz="quarter" idx="12"/>
          </p:nvPr>
        </p:nvSpPr>
        <p:spPr/>
        <p:txBody>
          <a:bodyPr/>
          <a:lstStyle>
            <a:lvl1pPr>
              <a:defRPr/>
            </a:lvl1pPr>
          </a:lstStyle>
          <a:p>
            <a:fld id="{4EF45B4A-8E53-4E1E-98F3-9F18FF4B474C}"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lvl1pPr>
              <a:defRPr/>
            </a:lvl1pPr>
          </a:lstStyle>
          <a:p>
            <a:fld id="{FB3EA21F-AF74-4E26-97A7-97CECFB0DB7E}"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lvl1pPr>
              <a:defRPr/>
            </a:lvl1pPr>
          </a:lstStyle>
          <a:p>
            <a:fld id="{E44EE824-3A94-435F-B5CE-A1FB0EB6F0A7}"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lvl1pPr>
              <a:defRPr/>
            </a:lvl1pPr>
          </a:lstStyle>
          <a:p>
            <a:fld id="{D318E31F-64F7-40C8-9ECC-AD47E4068D54}"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lvl1pPr>
              <a:defRPr/>
            </a:lvl1pPr>
          </a:lstStyle>
          <a:p>
            <a:fld id="{D5B05F3E-FA81-4B02-A0A3-A0D11BECBB31}"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C206282E-6972-4287-821A-8CA65FECEFE6}" type="slidenum">
              <a:rPr lang="en-GB" smtClean="0"/>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D7EE8E66-7FC3-4937-87F3-DB87F741B7CE}" type="slidenum">
              <a:rPr lang="en-GB" smtClean="0"/>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A113597E-49F7-4CEE-961E-A2BABC151103}" type="slidenum">
              <a:rPr lang="en-GB" smtClean="0"/>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84E3144C-A7E9-4197-A210-3D7FD3C3034C}" type="slidenum">
              <a:rPr lang="en-GB" smtClean="0"/>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r>
              <a:rPr lang="en-GB" smtClean="0"/>
              <a:t>Mental Illness in Workplace</a:t>
            </a:r>
            <a:endParaRPr lang="en-GB"/>
          </a:p>
        </p:txBody>
      </p:sp>
      <p:sp>
        <p:nvSpPr>
          <p:cNvPr id="9" name="Slide Number Placeholder 8"/>
          <p:cNvSpPr>
            <a:spLocks noGrp="1"/>
          </p:cNvSpPr>
          <p:nvPr>
            <p:ph type="sldNum" sz="quarter" idx="12"/>
          </p:nvPr>
        </p:nvSpPr>
        <p:spPr/>
        <p:txBody>
          <a:bodyPr/>
          <a:lstStyle/>
          <a:p>
            <a:fld id="{75D14E86-789F-410B-8805-C402C09D8C49}" type="slidenum">
              <a:rPr lang="en-GB" smtClean="0"/>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r>
              <a:rPr lang="en-GB" smtClean="0"/>
              <a:t>Mental Illness in Workplace</a:t>
            </a:r>
            <a:endParaRPr lang="en-GB"/>
          </a:p>
        </p:txBody>
      </p:sp>
      <p:sp>
        <p:nvSpPr>
          <p:cNvPr id="5" name="Slide Number Placeholder 4"/>
          <p:cNvSpPr>
            <a:spLocks noGrp="1"/>
          </p:cNvSpPr>
          <p:nvPr>
            <p:ph type="sldNum" sz="quarter" idx="12"/>
          </p:nvPr>
        </p:nvSpPr>
        <p:spPr/>
        <p:txBody>
          <a:bodyPr/>
          <a:lstStyle/>
          <a:p>
            <a:fld id="{FE527BCD-54CD-4CC6-81FC-54121370D08C}" type="slidenum">
              <a:rPr lang="en-GB" smtClean="0"/>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r>
              <a:rPr lang="en-GB" smtClean="0"/>
              <a:t>Mental Illness in Workplace</a:t>
            </a:r>
            <a:endParaRPr lang="en-GB"/>
          </a:p>
        </p:txBody>
      </p:sp>
      <p:sp>
        <p:nvSpPr>
          <p:cNvPr id="4" name="Slide Number Placeholder 3"/>
          <p:cNvSpPr>
            <a:spLocks noGrp="1"/>
          </p:cNvSpPr>
          <p:nvPr>
            <p:ph type="sldNum" sz="quarter" idx="12"/>
          </p:nvPr>
        </p:nvSpPr>
        <p:spPr/>
        <p:txBody>
          <a:bodyPr/>
          <a:lstStyle/>
          <a:p>
            <a:fld id="{4B2B2F11-E9F6-487B-8D4B-65981FE7A486}"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D6C9B981-B100-4594-AD3A-E369BCC67CB8}" type="slidenum">
              <a:rPr lang="en-GB" smtClean="0"/>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097EB7C2-5511-49C8-B0F2-BCE156760E35}" type="slidenum">
              <a:rPr lang="en-GB" smtClean="0"/>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39285FB4-A0D8-4EC0-99D9-244066B80607}"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9BB49CA9-B7E1-4AED-9BCB-752E6BDB10B3}" type="slidenum">
              <a:rPr lang="en-GB" smtClean="0"/>
              <a:pPr/>
              <a:t>‹#›</a:t>
            </a:fld>
            <a:endParaRPr lang="en-GB"/>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AA63E66F-B14E-4B24-94D2-16A5046A67A5}" type="slidenum">
              <a:rPr lang="en-GB" smtClean="0"/>
              <a:pPr/>
              <a:t>‹#›</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E727050B-B9B1-40FF-A448-24A055C8AF50}" type="slidenum">
              <a:rPr lang="en-GB" smtClean="0"/>
              <a:pPr/>
              <a:t>‹#›</a:t>
            </a:fld>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3FDDF5BF-99B3-43C9-A59D-36D6653F1D62}" type="slidenum">
              <a:rPr lang="en-GB" smtClean="0"/>
              <a:pPr/>
              <a:t>‹#›</a:t>
            </a:fld>
            <a:endParaRPr lang="en-GB"/>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331BE10B-600B-4883-85D1-85587B91F1EF}" type="slidenum">
              <a:rPr lang="en-GB" smtClean="0"/>
              <a:pPr/>
              <a:t>‹#›</a:t>
            </a:fld>
            <a:endParaRPr lang="en-GB"/>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r>
              <a:rPr lang="en-GB" smtClean="0"/>
              <a:t>Mental Illness in Workplace</a:t>
            </a:r>
            <a:endParaRPr lang="en-GB"/>
          </a:p>
        </p:txBody>
      </p:sp>
      <p:sp>
        <p:nvSpPr>
          <p:cNvPr id="9" name="Slide Number Placeholder 8"/>
          <p:cNvSpPr>
            <a:spLocks noGrp="1"/>
          </p:cNvSpPr>
          <p:nvPr>
            <p:ph type="sldNum" sz="quarter" idx="12"/>
          </p:nvPr>
        </p:nvSpPr>
        <p:spPr/>
        <p:txBody>
          <a:bodyPr/>
          <a:lstStyle/>
          <a:p>
            <a:fld id="{F01D6A35-605F-45ED-B4C1-412B16EEC5F0}" type="slidenum">
              <a:rPr lang="en-GB" smtClean="0"/>
              <a:pPr/>
              <a:t>‹#›</a:t>
            </a:fld>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r>
              <a:rPr lang="en-GB" smtClean="0"/>
              <a:t>Mental Illness in Workplace</a:t>
            </a:r>
            <a:endParaRPr lang="en-GB"/>
          </a:p>
        </p:txBody>
      </p:sp>
      <p:sp>
        <p:nvSpPr>
          <p:cNvPr id="5" name="Slide Number Placeholder 4"/>
          <p:cNvSpPr>
            <a:spLocks noGrp="1"/>
          </p:cNvSpPr>
          <p:nvPr>
            <p:ph type="sldNum" sz="quarter" idx="12"/>
          </p:nvPr>
        </p:nvSpPr>
        <p:spPr/>
        <p:txBody>
          <a:bodyPr/>
          <a:lstStyle/>
          <a:p>
            <a:fld id="{20EBE3BF-FDAE-437E-AE4F-316EAB4B29D6}" type="slidenum">
              <a:rPr lang="en-GB" smtClean="0"/>
              <a:pPr/>
              <a:t>‹#›</a:t>
            </a:fld>
            <a:endParaRPr lang="en-GB"/>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r>
              <a:rPr lang="en-GB" smtClean="0"/>
              <a:t>Mental Illness in Workplace</a:t>
            </a:r>
            <a:endParaRPr lang="en-GB"/>
          </a:p>
        </p:txBody>
      </p:sp>
      <p:sp>
        <p:nvSpPr>
          <p:cNvPr id="4" name="Slide Number Placeholder 3"/>
          <p:cNvSpPr>
            <a:spLocks noGrp="1"/>
          </p:cNvSpPr>
          <p:nvPr>
            <p:ph type="sldNum" sz="quarter" idx="12"/>
          </p:nvPr>
        </p:nvSpPr>
        <p:spPr/>
        <p:txBody>
          <a:bodyPr/>
          <a:lstStyle/>
          <a:p>
            <a:fld id="{D57CF7DA-C5CC-4CFE-802E-18AF90A319BE}" type="slidenum">
              <a:rPr lang="en-GB" smtClean="0"/>
              <a:pPr/>
              <a:t>‹#›</a:t>
            </a:fld>
            <a:endParaRPr lang="en-GB"/>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818D78F6-FDE3-42D6-B37C-B933D348F99A}" type="slidenum">
              <a:rPr lang="en-GB" smtClean="0"/>
              <a:pPr/>
              <a:t>‹#›</a:t>
            </a:fld>
            <a:endParaRPr lang="en-GB"/>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smtClean="0"/>
              <a:t>Mental Illness in Workplace</a:t>
            </a:r>
            <a:endParaRPr lang="en-GB"/>
          </a:p>
        </p:txBody>
      </p:sp>
      <p:sp>
        <p:nvSpPr>
          <p:cNvPr id="7" name="Slide Number Placeholder 6"/>
          <p:cNvSpPr>
            <a:spLocks noGrp="1"/>
          </p:cNvSpPr>
          <p:nvPr>
            <p:ph type="sldNum" sz="quarter" idx="12"/>
          </p:nvPr>
        </p:nvSpPr>
        <p:spPr/>
        <p:txBody>
          <a:bodyPr/>
          <a:lstStyle/>
          <a:p>
            <a:fld id="{00AD1546-EDB7-420B-91C9-874615C6A98D}" type="slidenum">
              <a:rPr lang="en-GB" smtClean="0"/>
              <a:pPr/>
              <a:t>‹#›</a:t>
            </a:fld>
            <a:endParaRPr lang="en-GB"/>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52EFAF21-3C11-414A-B16C-323BDEB4EB10}" type="slidenum">
              <a:rPr lang="en-GB" smtClean="0"/>
              <a:pPr/>
              <a:t>‹#›</a:t>
            </a:fld>
            <a:endParaRPr lang="en-GB"/>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D2BAAB1A-24C9-44F4-B6E0-BD0EEEA1FF52}" type="slidenum">
              <a:rPr lang="en-GB" smtClean="0"/>
              <a:pPr/>
              <a:t>‹#›</a:t>
            </a:fld>
            <a:endParaRPr lang="en-GB"/>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r>
              <a:rPr lang="en-GB" smtClean="0"/>
              <a:t>Mental Illness in Workplace</a:t>
            </a:r>
            <a:endParaRPr lang="en-GB"/>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06E371D7-0C53-41BD-B89F-3FD8F0A503AD}"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88067"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880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i="0">
                <a:effectLst>
                  <a:outerShdw blurRad="38100" dist="38100" dir="2700000" algn="tl">
                    <a:srgbClr val="000000"/>
                  </a:outerShdw>
                </a:effectLst>
                <a:latin typeface="Arial" charset="0"/>
              </a:defRPr>
            </a:lvl1pPr>
          </a:lstStyle>
          <a:p>
            <a:endParaRPr lang="en-GB"/>
          </a:p>
        </p:txBody>
      </p:sp>
      <p:sp>
        <p:nvSpPr>
          <p:cNvPr id="880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i="0">
                <a:effectLst>
                  <a:outerShdw blurRad="38100" dist="38100" dir="2700000" algn="tl">
                    <a:srgbClr val="000000"/>
                  </a:outerShdw>
                </a:effectLst>
                <a:latin typeface="Arial" charset="0"/>
              </a:defRPr>
            </a:lvl1pPr>
          </a:lstStyle>
          <a:p>
            <a:r>
              <a:rPr lang="en-GB" smtClean="0"/>
              <a:t>Mental Illness in Workplace</a:t>
            </a:r>
            <a:endParaRPr lang="en-GB"/>
          </a:p>
        </p:txBody>
      </p:sp>
      <p:sp>
        <p:nvSpPr>
          <p:cNvPr id="8807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i="0">
                <a:effectLst>
                  <a:outerShdw blurRad="38100" dist="38100" dir="2700000" algn="tl">
                    <a:srgbClr val="000000"/>
                  </a:outerShdw>
                </a:effectLst>
                <a:latin typeface="Arial" charset="0"/>
              </a:defRPr>
            </a:lvl1pPr>
          </a:lstStyle>
          <a:p>
            <a:fld id="{8A162900-0658-4983-AD04-00AEA82349B6}" type="slidenum">
              <a:rPr lang="en-GB"/>
              <a:pPr/>
              <a:t>‹#›</a:t>
            </a:fld>
            <a:endParaRPr lang="en-GB"/>
          </a:p>
        </p:txBody>
      </p:sp>
    </p:spTree>
  </p:cSld>
  <p:clrMap bg1="dk2" tx1="lt1" bg2="dk1" tx2="lt2" accent1="accent1" accent2="accent2" accent3="accent3" accent4="accent4" accent5="accent5" accent6="accent6" hlink="hlink" folHlink="folHlink"/>
  <p:sldLayoutIdLst>
    <p:sldLayoutId id="2147483650"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hf hdr="0" dt="0"/>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Mental Illness in Workplace</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162900-0658-4983-AD04-00AEA82349B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Mental Illness in Workplace</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162900-0658-4983-AD04-00AEA82349B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01622" y="571480"/>
            <a:ext cx="8213782" cy="1714512"/>
          </a:xfrm>
          <a:solidFill>
            <a:schemeClr val="accent3">
              <a:lumMod val="20000"/>
              <a:lumOff val="80000"/>
            </a:schemeClr>
          </a:solidFill>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r>
              <a:rPr lang="en-US" sz="4800" b="1" dirty="0" smtClean="0">
                <a:latin typeface="Bookman Old Style" pitchFamily="18" charset="0"/>
              </a:rPr>
              <a:t>Mental Illness in the work place</a:t>
            </a:r>
            <a:endParaRPr lang="en-US" sz="4800" b="1" dirty="0">
              <a:latin typeface="Bookman Old Style" pitchFamily="18" charset="0"/>
            </a:endParaRPr>
          </a:p>
        </p:txBody>
      </p:sp>
      <p:sp>
        <p:nvSpPr>
          <p:cNvPr id="2052" name="Rectangle 4"/>
          <p:cNvSpPr>
            <a:spLocks noChangeArrowheads="1"/>
          </p:cNvSpPr>
          <p:nvPr/>
        </p:nvSpPr>
        <p:spPr bwMode="auto">
          <a:xfrm>
            <a:off x="1187450" y="4797425"/>
            <a:ext cx="6400800" cy="998538"/>
          </a:xfrm>
          <a:prstGeom prst="rect">
            <a:avLst/>
          </a:prstGeom>
          <a:noFill/>
          <a:ln w="9525">
            <a:noFill/>
            <a:miter lim="800000"/>
            <a:headEnd/>
            <a:tailEnd/>
          </a:ln>
          <a:effectLst/>
        </p:spPr>
        <p:txBody>
          <a:bodyPr/>
          <a:lstStyle/>
          <a:p>
            <a:pPr algn="just"/>
            <a:r>
              <a:rPr lang="en-GB" sz="2800" b="1" i="0" dirty="0"/>
              <a:t>By:	Dr. M. M. O. </a:t>
            </a:r>
            <a:r>
              <a:rPr lang="en-GB" sz="2800" b="1" i="0" dirty="0" err="1" smtClean="0"/>
              <a:t>Okonji</a:t>
            </a:r>
            <a:r>
              <a:rPr lang="en-GB" sz="2800" b="1" i="0" dirty="0" smtClean="0"/>
              <a:t>  </a:t>
            </a:r>
            <a:r>
              <a:rPr lang="en-GB" sz="1800" b="1" i="0" dirty="0" err="1" smtClean="0"/>
              <a:t>FRCPsych</a:t>
            </a:r>
            <a:r>
              <a:rPr lang="en-GB" sz="1800" b="1" i="0" dirty="0" smtClean="0"/>
              <a:t>.</a:t>
            </a:r>
            <a:r>
              <a:rPr lang="en-GB" b="1" i="0" dirty="0" smtClean="0"/>
              <a:t> </a:t>
            </a:r>
            <a:endParaRPr lang="en-US" b="1" i="0" dirty="0"/>
          </a:p>
        </p:txBody>
      </p:sp>
      <p:sp>
        <p:nvSpPr>
          <p:cNvPr id="2054" name="Rectangle 6"/>
          <p:cNvSpPr>
            <a:spLocks noChangeArrowheads="1"/>
          </p:cNvSpPr>
          <p:nvPr/>
        </p:nvSpPr>
        <p:spPr bwMode="auto">
          <a:xfrm>
            <a:off x="1042988" y="2349500"/>
            <a:ext cx="6400800" cy="1000125"/>
          </a:xfrm>
          <a:prstGeom prst="rect">
            <a:avLst/>
          </a:prstGeom>
          <a:noFill/>
          <a:ln w="9525">
            <a:noFill/>
            <a:miter lim="800000"/>
            <a:headEnd/>
            <a:tailEnd/>
          </a:ln>
          <a:effectLst/>
        </p:spPr>
        <p:txBody>
          <a:bodyPr/>
          <a:lstStyle/>
          <a:p>
            <a:pPr algn="ctr"/>
            <a:r>
              <a:rPr lang="en-GB" sz="3200" b="1" i="0" dirty="0"/>
              <a:t>Presented At:</a:t>
            </a:r>
          </a:p>
          <a:p>
            <a:pPr algn="ctr"/>
            <a:r>
              <a:rPr lang="en-GB" sz="4000" b="1" dirty="0" smtClean="0"/>
              <a:t>Methodist Guesthouse</a:t>
            </a:r>
            <a:endParaRPr lang="en-US" sz="3600" b="1" dirty="0"/>
          </a:p>
        </p:txBody>
      </p:sp>
      <p:sp>
        <p:nvSpPr>
          <p:cNvPr id="2055" name="Rectangle 7"/>
          <p:cNvSpPr>
            <a:spLocks noChangeArrowheads="1"/>
          </p:cNvSpPr>
          <p:nvPr/>
        </p:nvSpPr>
        <p:spPr bwMode="auto">
          <a:xfrm>
            <a:off x="1898650" y="3789363"/>
            <a:ext cx="4689475" cy="568325"/>
          </a:xfrm>
          <a:prstGeom prst="rect">
            <a:avLst/>
          </a:prstGeom>
          <a:noFill/>
          <a:ln w="9525">
            <a:noFill/>
            <a:miter lim="800000"/>
            <a:headEnd/>
            <a:tailEnd/>
          </a:ln>
          <a:effectLst/>
        </p:spPr>
        <p:txBody>
          <a:bodyPr/>
          <a:lstStyle/>
          <a:p>
            <a:pPr algn="ctr"/>
            <a:r>
              <a:rPr lang="en-GB" sz="2800" b="1" i="0" dirty="0" smtClean="0"/>
              <a:t>9</a:t>
            </a:r>
            <a:r>
              <a:rPr lang="en-GB" sz="2800" b="1" i="0" baseline="30000" dirty="0" smtClean="0"/>
              <a:t>th</a:t>
            </a:r>
            <a:r>
              <a:rPr lang="en-GB" sz="2800" b="1" i="0" dirty="0" smtClean="0"/>
              <a:t> October 2014</a:t>
            </a:r>
            <a:endParaRPr lang="en-US" b="1" i="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edge">
                                      <p:cBhvr>
                                        <p:cTn id="7" dur="1000"/>
                                        <p:tgtEl>
                                          <p:spTgt spid="2050"/>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2054"/>
                                        </p:tgtEl>
                                        <p:attrNameLst>
                                          <p:attrName>style.visibility</p:attrName>
                                        </p:attrNameLst>
                                      </p:cBhvr>
                                      <p:to>
                                        <p:strVal val="visible"/>
                                      </p:to>
                                    </p:set>
                                    <p:anim calcmode="lin" valueType="num">
                                      <p:cBhvr additive="base">
                                        <p:cTn id="11" dur="1000" fill="hold"/>
                                        <p:tgtEl>
                                          <p:spTgt spid="2054"/>
                                        </p:tgtEl>
                                        <p:attrNameLst>
                                          <p:attrName>ppt_x</p:attrName>
                                        </p:attrNameLst>
                                      </p:cBhvr>
                                      <p:tavLst>
                                        <p:tav tm="0">
                                          <p:val>
                                            <p:strVal val="0-#ppt_w/2"/>
                                          </p:val>
                                        </p:tav>
                                        <p:tav tm="100000">
                                          <p:val>
                                            <p:strVal val="#ppt_x"/>
                                          </p:val>
                                        </p:tav>
                                      </p:tavLst>
                                    </p:anim>
                                    <p:anim calcmode="lin" valueType="num">
                                      <p:cBhvr additive="base">
                                        <p:cTn id="12" dur="1000" fill="hold"/>
                                        <p:tgtEl>
                                          <p:spTgt spid="2054"/>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8" fill="hold" grpId="0" nodeType="afterEffect">
                                  <p:stCondLst>
                                    <p:cond delay="0"/>
                                  </p:stCondLst>
                                  <p:childTnLst>
                                    <p:set>
                                      <p:cBhvr>
                                        <p:cTn id="15" dur="1" fill="hold">
                                          <p:stCondLst>
                                            <p:cond delay="0"/>
                                          </p:stCondLst>
                                        </p:cTn>
                                        <p:tgtEl>
                                          <p:spTgt spid="2055"/>
                                        </p:tgtEl>
                                        <p:attrNameLst>
                                          <p:attrName>style.visibility</p:attrName>
                                        </p:attrNameLst>
                                      </p:cBhvr>
                                      <p:to>
                                        <p:strVal val="visible"/>
                                      </p:to>
                                    </p:set>
                                    <p:anim calcmode="lin" valueType="num">
                                      <p:cBhvr additive="base">
                                        <p:cTn id="16" dur="1000" fill="hold"/>
                                        <p:tgtEl>
                                          <p:spTgt spid="2055"/>
                                        </p:tgtEl>
                                        <p:attrNameLst>
                                          <p:attrName>ppt_x</p:attrName>
                                        </p:attrNameLst>
                                      </p:cBhvr>
                                      <p:tavLst>
                                        <p:tav tm="0">
                                          <p:val>
                                            <p:strVal val="0-#ppt_w/2"/>
                                          </p:val>
                                        </p:tav>
                                        <p:tav tm="100000">
                                          <p:val>
                                            <p:strVal val="#ppt_x"/>
                                          </p:val>
                                        </p:tav>
                                      </p:tavLst>
                                    </p:anim>
                                    <p:anim calcmode="lin" valueType="num">
                                      <p:cBhvr additive="base">
                                        <p:cTn id="17" dur="1000" fill="hold"/>
                                        <p:tgtEl>
                                          <p:spTgt spid="205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19" presetClass="entr" presetSubtype="10" fill="hold" grpId="0" nodeType="afterEffect">
                                  <p:stCondLst>
                                    <p:cond delay="0"/>
                                  </p:stCondLst>
                                  <p:childTnLst>
                                    <p:set>
                                      <p:cBhvr>
                                        <p:cTn id="20" dur="1" fill="hold">
                                          <p:stCondLst>
                                            <p:cond delay="0"/>
                                          </p:stCondLst>
                                        </p:cTn>
                                        <p:tgtEl>
                                          <p:spTgt spid="2052"/>
                                        </p:tgtEl>
                                        <p:attrNameLst>
                                          <p:attrName>style.visibility</p:attrName>
                                        </p:attrNameLst>
                                      </p:cBhvr>
                                      <p:to>
                                        <p:strVal val="visible"/>
                                      </p:to>
                                    </p:set>
                                    <p:anim calcmode="lin" valueType="num">
                                      <p:cBhvr>
                                        <p:cTn id="21" dur="3000" fill="hold"/>
                                        <p:tgtEl>
                                          <p:spTgt spid="2052"/>
                                        </p:tgtEl>
                                        <p:attrNameLst>
                                          <p:attrName>ppt_w</p:attrName>
                                        </p:attrNameLst>
                                      </p:cBhvr>
                                      <p:tavLst>
                                        <p:tav tm="0" fmla="#ppt_w*sin(2.5*pi*$)">
                                          <p:val>
                                            <p:fltVal val="0"/>
                                          </p:val>
                                        </p:tav>
                                        <p:tav tm="100000">
                                          <p:val>
                                            <p:fltVal val="1"/>
                                          </p:val>
                                        </p:tav>
                                      </p:tavLst>
                                    </p:anim>
                                    <p:anim calcmode="lin" valueType="num">
                                      <p:cBhvr>
                                        <p:cTn id="22" dur="3000" fill="hold"/>
                                        <p:tgtEl>
                                          <p:spTgt spid="20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P spid="2054" grpId="0" autoUpdateAnimBg="0"/>
      <p:bldP spid="2055"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538163" y="228600"/>
            <a:ext cx="4840287" cy="1066800"/>
          </a:xfrm>
        </p:spPr>
        <p:txBody>
          <a:bodyPr/>
          <a:lstStyle/>
          <a:p>
            <a:pPr algn="l"/>
            <a:r>
              <a:rPr lang="en-GB" b="1" dirty="0"/>
              <a:t>SUMMARY</a:t>
            </a:r>
            <a:endParaRPr lang="en-US" b="1" dirty="0"/>
          </a:p>
        </p:txBody>
      </p:sp>
      <p:sp>
        <p:nvSpPr>
          <p:cNvPr id="111619" name="Rectangle 3"/>
          <p:cNvSpPr>
            <a:spLocks noGrp="1" noChangeArrowheads="1"/>
          </p:cNvSpPr>
          <p:nvPr>
            <p:ph idx="1"/>
          </p:nvPr>
        </p:nvSpPr>
        <p:spPr>
          <a:xfrm>
            <a:off x="838200" y="1571612"/>
            <a:ext cx="7766050" cy="4572032"/>
          </a:xfrm>
        </p:spPr>
        <p:txBody>
          <a:bodyPr/>
          <a:lstStyle/>
          <a:p>
            <a:pPr>
              <a:spcBef>
                <a:spcPct val="30000"/>
              </a:spcBef>
              <a:spcAft>
                <a:spcPct val="30000"/>
              </a:spcAft>
            </a:pPr>
            <a:r>
              <a:rPr lang="en-GB" sz="4000" dirty="0" smtClean="0"/>
              <a:t>Individual Vulnerability</a:t>
            </a:r>
            <a:endParaRPr lang="en-GB" sz="4000" dirty="0"/>
          </a:p>
          <a:p>
            <a:pPr>
              <a:spcBef>
                <a:spcPct val="30000"/>
              </a:spcBef>
              <a:spcAft>
                <a:spcPct val="30000"/>
              </a:spcAft>
            </a:pPr>
            <a:r>
              <a:rPr lang="en-GB" sz="4000" dirty="0" smtClean="0"/>
              <a:t>Mental illness that existed before joining the organization</a:t>
            </a:r>
            <a:endParaRPr lang="en-GB" sz="4000" dirty="0"/>
          </a:p>
          <a:p>
            <a:pPr>
              <a:spcBef>
                <a:spcPct val="30000"/>
              </a:spcBef>
              <a:spcAft>
                <a:spcPct val="30000"/>
              </a:spcAft>
            </a:pPr>
            <a:r>
              <a:rPr lang="en-GB" sz="4000" dirty="0" smtClean="0"/>
              <a:t>Mental illness that developed after joining the organization</a:t>
            </a:r>
          </a:p>
        </p:txBody>
      </p:sp>
      <p:sp>
        <p:nvSpPr>
          <p:cNvPr id="4" name="Footer Placeholder 4"/>
          <p:cNvSpPr>
            <a:spLocks noGrp="1"/>
          </p:cNvSpPr>
          <p:nvPr>
            <p:ph type="ftr" sz="quarter" idx="11"/>
          </p:nvPr>
        </p:nvSpPr>
        <p:spPr/>
        <p:txBody>
          <a:bodyPr/>
          <a:lstStyle/>
          <a:p>
            <a:r>
              <a:rPr lang="en-GB" smtClean="0"/>
              <a:t>Mental Illness in Workplace</a:t>
            </a:r>
            <a:endParaRPr lang="en-GB"/>
          </a:p>
        </p:txBody>
      </p:sp>
      <p:sp>
        <p:nvSpPr>
          <p:cNvPr id="5" name="Slide Number Placeholder 5"/>
          <p:cNvSpPr>
            <a:spLocks noGrp="1"/>
          </p:cNvSpPr>
          <p:nvPr>
            <p:ph type="sldNum" sz="quarter" idx="12"/>
          </p:nvPr>
        </p:nvSpPr>
        <p:spPr/>
        <p:txBody>
          <a:bodyPr/>
          <a:lstStyle/>
          <a:p>
            <a:fld id="{72D25166-7A89-4011-9312-80D9FD0747BC}" type="slidenum">
              <a:rPr lang="en-GB"/>
              <a:pPr/>
              <a:t>2</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1000"/>
                                        <p:tgtEl>
                                          <p:spTgt spid="111618"/>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11619">
                                            <p:txEl>
                                              <p:pRg st="0" end="0"/>
                                            </p:txEl>
                                          </p:spTgt>
                                        </p:tgtEl>
                                        <p:attrNameLst>
                                          <p:attrName>style.visibility</p:attrName>
                                        </p:attrNameLst>
                                      </p:cBhvr>
                                      <p:to>
                                        <p:strVal val="visible"/>
                                      </p:to>
                                    </p:set>
                                    <p:animEffect transition="in" filter="wipe(left)">
                                      <p:cBhvr>
                                        <p:cTn id="11" dur="1000"/>
                                        <p:tgtEl>
                                          <p:spTgt spid="111619">
                                            <p:txEl>
                                              <p:pRg st="0" end="0"/>
                                            </p:txEl>
                                          </p:spTgt>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11619">
                                            <p:txEl>
                                              <p:pRg st="1" end="1"/>
                                            </p:txEl>
                                          </p:spTgt>
                                        </p:tgtEl>
                                        <p:attrNameLst>
                                          <p:attrName>style.visibility</p:attrName>
                                        </p:attrNameLst>
                                      </p:cBhvr>
                                      <p:to>
                                        <p:strVal val="visible"/>
                                      </p:to>
                                    </p:set>
                                    <p:animEffect transition="in" filter="wipe(left)">
                                      <p:cBhvr>
                                        <p:cTn id="15" dur="1000"/>
                                        <p:tgtEl>
                                          <p:spTgt spid="111619">
                                            <p:txEl>
                                              <p:pRg st="1" end="1"/>
                                            </p:txEl>
                                          </p:spTgt>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11619">
                                            <p:txEl>
                                              <p:pRg st="2" end="2"/>
                                            </p:txEl>
                                          </p:spTgt>
                                        </p:tgtEl>
                                        <p:attrNameLst>
                                          <p:attrName>style.visibility</p:attrName>
                                        </p:attrNameLst>
                                      </p:cBhvr>
                                      <p:to>
                                        <p:strVal val="visible"/>
                                      </p:to>
                                    </p:set>
                                    <p:animEffect transition="in" filter="wipe(left)">
                                      <p:cBhvr>
                                        <p:cTn id="19" dur="1000"/>
                                        <p:tgtEl>
                                          <p:spTgt spid="1116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P spid="11161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538163" y="228600"/>
            <a:ext cx="4840287" cy="1066800"/>
          </a:xfrm>
        </p:spPr>
        <p:txBody>
          <a:bodyPr/>
          <a:lstStyle/>
          <a:p>
            <a:pPr algn="l"/>
            <a:r>
              <a:rPr lang="en-GB" b="1" dirty="0" smtClean="0"/>
              <a:t>Summary (Cont.)</a:t>
            </a:r>
            <a:endParaRPr lang="en-US" b="1" dirty="0"/>
          </a:p>
        </p:txBody>
      </p:sp>
      <p:sp>
        <p:nvSpPr>
          <p:cNvPr id="111619" name="Rectangle 3"/>
          <p:cNvSpPr>
            <a:spLocks noGrp="1" noChangeArrowheads="1"/>
          </p:cNvSpPr>
          <p:nvPr>
            <p:ph idx="1"/>
          </p:nvPr>
        </p:nvSpPr>
        <p:spPr>
          <a:xfrm>
            <a:off x="500034" y="1785926"/>
            <a:ext cx="8286808" cy="4357718"/>
          </a:xfrm>
        </p:spPr>
        <p:txBody>
          <a:bodyPr/>
          <a:lstStyle/>
          <a:p>
            <a:pPr>
              <a:spcBef>
                <a:spcPct val="30000"/>
              </a:spcBef>
              <a:spcAft>
                <a:spcPct val="30000"/>
              </a:spcAft>
            </a:pPr>
            <a:r>
              <a:rPr lang="en-GB" sz="4000" dirty="0" smtClean="0"/>
              <a:t>Model of Occupational Stress</a:t>
            </a:r>
            <a:endParaRPr lang="en-GB" sz="4000" dirty="0"/>
          </a:p>
          <a:p>
            <a:pPr>
              <a:spcBef>
                <a:spcPct val="30000"/>
              </a:spcBef>
              <a:spcAft>
                <a:spcPct val="30000"/>
              </a:spcAft>
            </a:pPr>
            <a:r>
              <a:rPr lang="en-GB" sz="4000" dirty="0" smtClean="0"/>
              <a:t>Unmanaged stress</a:t>
            </a:r>
          </a:p>
          <a:p>
            <a:pPr>
              <a:spcBef>
                <a:spcPct val="30000"/>
              </a:spcBef>
              <a:spcAft>
                <a:spcPct val="30000"/>
              </a:spcAft>
            </a:pPr>
            <a:r>
              <a:rPr lang="en-GB" sz="4000" dirty="0" smtClean="0"/>
              <a:t>Successful management of stress</a:t>
            </a:r>
          </a:p>
          <a:p>
            <a:pPr>
              <a:spcBef>
                <a:spcPct val="30000"/>
              </a:spcBef>
              <a:spcAft>
                <a:spcPct val="30000"/>
              </a:spcAft>
            </a:pPr>
            <a:r>
              <a:rPr lang="en-GB" sz="4000" dirty="0" smtClean="0"/>
              <a:t>The way forward</a:t>
            </a:r>
            <a:endParaRPr lang="en-GB" sz="4000" dirty="0"/>
          </a:p>
        </p:txBody>
      </p:sp>
      <p:sp>
        <p:nvSpPr>
          <p:cNvPr id="4" name="Footer Placeholder 4"/>
          <p:cNvSpPr>
            <a:spLocks noGrp="1"/>
          </p:cNvSpPr>
          <p:nvPr>
            <p:ph type="ftr" sz="quarter" idx="11"/>
          </p:nvPr>
        </p:nvSpPr>
        <p:spPr/>
        <p:txBody>
          <a:bodyPr/>
          <a:lstStyle/>
          <a:p>
            <a:r>
              <a:rPr lang="en-GB" smtClean="0"/>
              <a:t>Mental Illness in Workplace</a:t>
            </a:r>
            <a:endParaRPr lang="en-GB"/>
          </a:p>
        </p:txBody>
      </p:sp>
      <p:sp>
        <p:nvSpPr>
          <p:cNvPr id="5" name="Slide Number Placeholder 5"/>
          <p:cNvSpPr>
            <a:spLocks noGrp="1"/>
          </p:cNvSpPr>
          <p:nvPr>
            <p:ph type="sldNum" sz="quarter" idx="12"/>
          </p:nvPr>
        </p:nvSpPr>
        <p:spPr/>
        <p:txBody>
          <a:bodyPr/>
          <a:lstStyle/>
          <a:p>
            <a:fld id="{72D25166-7A89-4011-9312-80D9FD0747BC}" type="slidenum">
              <a:rPr lang="en-GB"/>
              <a:pPr/>
              <a:t>3</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1000"/>
                                        <p:tgtEl>
                                          <p:spTgt spid="111618"/>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11619">
                                            <p:txEl>
                                              <p:pRg st="0" end="0"/>
                                            </p:txEl>
                                          </p:spTgt>
                                        </p:tgtEl>
                                        <p:attrNameLst>
                                          <p:attrName>style.visibility</p:attrName>
                                        </p:attrNameLst>
                                      </p:cBhvr>
                                      <p:to>
                                        <p:strVal val="visible"/>
                                      </p:to>
                                    </p:set>
                                    <p:animEffect transition="in" filter="wipe(left)">
                                      <p:cBhvr>
                                        <p:cTn id="11" dur="1000"/>
                                        <p:tgtEl>
                                          <p:spTgt spid="111619">
                                            <p:txEl>
                                              <p:pRg st="0" end="0"/>
                                            </p:txEl>
                                          </p:spTgt>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11619">
                                            <p:txEl>
                                              <p:pRg st="1" end="1"/>
                                            </p:txEl>
                                          </p:spTgt>
                                        </p:tgtEl>
                                        <p:attrNameLst>
                                          <p:attrName>style.visibility</p:attrName>
                                        </p:attrNameLst>
                                      </p:cBhvr>
                                      <p:to>
                                        <p:strVal val="visible"/>
                                      </p:to>
                                    </p:set>
                                    <p:animEffect transition="in" filter="wipe(left)">
                                      <p:cBhvr>
                                        <p:cTn id="15" dur="1000"/>
                                        <p:tgtEl>
                                          <p:spTgt spid="11161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11619">
                                            <p:txEl>
                                              <p:pRg st="2" end="2"/>
                                            </p:txEl>
                                          </p:spTgt>
                                        </p:tgtEl>
                                        <p:attrNameLst>
                                          <p:attrName>style.visibility</p:attrName>
                                        </p:attrNameLst>
                                      </p:cBhvr>
                                      <p:to>
                                        <p:strVal val="visible"/>
                                      </p:to>
                                    </p:set>
                                    <p:animEffect transition="in" filter="wipe(left)">
                                      <p:cBhvr>
                                        <p:cTn id="20" dur="1000"/>
                                        <p:tgtEl>
                                          <p:spTgt spid="11161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11619">
                                            <p:txEl>
                                              <p:pRg st="3" end="3"/>
                                            </p:txEl>
                                          </p:spTgt>
                                        </p:tgtEl>
                                        <p:attrNameLst>
                                          <p:attrName>style.visibility</p:attrName>
                                        </p:attrNameLst>
                                      </p:cBhvr>
                                      <p:to>
                                        <p:strVal val="visible"/>
                                      </p:to>
                                    </p:set>
                                    <p:animEffect transition="in" filter="wipe(left)">
                                      <p:cBhvr>
                                        <p:cTn id="25" dur="1000"/>
                                        <p:tgtEl>
                                          <p:spTgt spid="1116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P spid="11161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GB" smtClean="0"/>
              <a:t>Mental Illness in Workplace</a:t>
            </a:r>
            <a:endParaRPr lang="en-GB"/>
          </a:p>
        </p:txBody>
      </p:sp>
      <p:sp>
        <p:nvSpPr>
          <p:cNvPr id="6" name="Slide Number Placeholder 5"/>
          <p:cNvSpPr>
            <a:spLocks noGrp="1"/>
          </p:cNvSpPr>
          <p:nvPr>
            <p:ph type="sldNum" sz="quarter" idx="12"/>
          </p:nvPr>
        </p:nvSpPr>
        <p:spPr/>
        <p:txBody>
          <a:bodyPr/>
          <a:lstStyle/>
          <a:p>
            <a:fld id="{8439D0ED-AD1F-47DC-B04C-A3F6AB2A3F3B}" type="slidenum">
              <a:rPr lang="en-GB"/>
              <a:pPr/>
              <a:t>4</a:t>
            </a:fld>
            <a:endParaRPr lang="en-GB"/>
          </a:p>
        </p:txBody>
      </p:sp>
      <p:sp>
        <p:nvSpPr>
          <p:cNvPr id="3077" name="Rectangle 5"/>
          <p:cNvSpPr>
            <a:spLocks noChangeArrowheads="1"/>
          </p:cNvSpPr>
          <p:nvPr/>
        </p:nvSpPr>
        <p:spPr bwMode="auto">
          <a:xfrm>
            <a:off x="395288" y="334963"/>
            <a:ext cx="8351837" cy="5470525"/>
          </a:xfrm>
          <a:prstGeom prst="rect">
            <a:avLst/>
          </a:prstGeom>
          <a:noFill/>
          <a:ln w="9525">
            <a:noFill/>
            <a:miter lim="800000"/>
            <a:headEnd/>
            <a:tailEnd/>
          </a:ln>
          <a:effectLst/>
        </p:spPr>
        <p:txBody>
          <a:bodyPr/>
          <a:lstStyle/>
          <a:p>
            <a:pPr algn="just">
              <a:spcBef>
                <a:spcPct val="30000"/>
              </a:spcBef>
              <a:spcAft>
                <a:spcPct val="30000"/>
              </a:spcAft>
              <a:buClr>
                <a:schemeClr val="tx2"/>
              </a:buClr>
            </a:pPr>
            <a:r>
              <a:rPr lang="en-GB" sz="2600" i="0" dirty="0">
                <a:latin typeface="Arial" charset="0"/>
              </a:rPr>
              <a:t>Harry is a chief accountant in a big organisation.  He comes home tired from work, still thinking about what he didn’t complete that day.  When he tries to make love to his wife that night, he’s still thinking about work and what he has to do the next day.</a:t>
            </a:r>
          </a:p>
        </p:txBody>
      </p:sp>
      <p:sp>
        <p:nvSpPr>
          <p:cNvPr id="3079" name="Rectangle 7"/>
          <p:cNvSpPr>
            <a:spLocks noChangeArrowheads="1"/>
          </p:cNvSpPr>
          <p:nvPr/>
        </p:nvSpPr>
        <p:spPr bwMode="auto">
          <a:xfrm>
            <a:off x="395288" y="2492375"/>
            <a:ext cx="8351837" cy="2879725"/>
          </a:xfrm>
          <a:prstGeom prst="rect">
            <a:avLst/>
          </a:prstGeom>
          <a:noFill/>
          <a:ln w="9525">
            <a:noFill/>
            <a:miter lim="800000"/>
            <a:headEnd/>
            <a:tailEnd/>
          </a:ln>
          <a:effectLst/>
        </p:spPr>
        <p:txBody>
          <a:bodyPr/>
          <a:lstStyle/>
          <a:p>
            <a:pPr algn="just">
              <a:spcBef>
                <a:spcPct val="30000"/>
              </a:spcBef>
              <a:spcAft>
                <a:spcPct val="30000"/>
              </a:spcAft>
              <a:buClr>
                <a:schemeClr val="tx2"/>
              </a:buClr>
            </a:pPr>
            <a:r>
              <a:rPr lang="en-GB" sz="2600" i="0">
                <a:latin typeface="Arial" charset="0"/>
              </a:rPr>
              <a:t>Suddenly, he notices that he either cannot get an erection or cannot maintain one!  Without realizing it, he blames his failure completely on himself.  The next evening, he thinks about whether he will fail again. He tries harder and, because of his anxiety, fails again.  The harder he tries, the more he fails.  Soon, Harry begins to avoid intimacy and sexual contact altogether.</a:t>
            </a:r>
          </a:p>
        </p:txBody>
      </p:sp>
      <p:sp>
        <p:nvSpPr>
          <p:cNvPr id="3080" name="Rectangle 8"/>
          <p:cNvSpPr>
            <a:spLocks noChangeArrowheads="1"/>
          </p:cNvSpPr>
          <p:nvPr/>
        </p:nvSpPr>
        <p:spPr bwMode="auto">
          <a:xfrm>
            <a:off x="395288" y="5373688"/>
            <a:ext cx="8351837" cy="576262"/>
          </a:xfrm>
          <a:prstGeom prst="rect">
            <a:avLst/>
          </a:prstGeom>
          <a:noFill/>
          <a:ln w="9525">
            <a:noFill/>
            <a:miter lim="800000"/>
            <a:headEnd/>
            <a:tailEnd/>
          </a:ln>
          <a:effectLst/>
        </p:spPr>
        <p:txBody>
          <a:bodyPr/>
          <a:lstStyle/>
          <a:p>
            <a:pPr algn="ctr">
              <a:spcBef>
                <a:spcPct val="30000"/>
              </a:spcBef>
              <a:spcAft>
                <a:spcPct val="30000"/>
              </a:spcAft>
              <a:buClr>
                <a:schemeClr val="tx2"/>
              </a:buClr>
            </a:pPr>
            <a:r>
              <a:rPr lang="en-GB" sz="2600" b="1" i="0">
                <a:latin typeface="Arial" charset="0"/>
              </a:rPr>
              <a:t>Harry is a victim of his own stress.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77">
                                            <p:txEl>
                                              <p:pRg st="0" end="0"/>
                                            </p:txEl>
                                          </p:spTgt>
                                        </p:tgtEl>
                                        <p:attrNameLst>
                                          <p:attrName>style.visibility</p:attrName>
                                        </p:attrNameLst>
                                      </p:cBhvr>
                                      <p:to>
                                        <p:strVal val="visible"/>
                                      </p:to>
                                    </p:set>
                                    <p:animEffect transition="in" filter="wipe(left)">
                                      <p:cBhvr>
                                        <p:cTn id="7" dur="2000"/>
                                        <p:tgtEl>
                                          <p:spTgt spid="3077">
                                            <p:txEl>
                                              <p:pRg st="0" end="0"/>
                                            </p:txEl>
                                          </p:spTgt>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3079">
                                            <p:txEl>
                                              <p:pRg st="0" end="0"/>
                                            </p:txEl>
                                          </p:spTgt>
                                        </p:tgtEl>
                                        <p:attrNameLst>
                                          <p:attrName>style.visibility</p:attrName>
                                        </p:attrNameLst>
                                      </p:cBhvr>
                                      <p:to>
                                        <p:strVal val="visible"/>
                                      </p:to>
                                    </p:set>
                                    <p:animEffect transition="in" filter="wipe(left)">
                                      <p:cBhvr>
                                        <p:cTn id="11" dur="2000"/>
                                        <p:tgtEl>
                                          <p:spTgt spid="3079">
                                            <p:txEl>
                                              <p:pRg st="0" end="0"/>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3080">
                                            <p:txEl>
                                              <p:pRg st="0" end="0"/>
                                            </p:txEl>
                                          </p:spTgt>
                                        </p:tgtEl>
                                        <p:attrNameLst>
                                          <p:attrName>style.visibility</p:attrName>
                                        </p:attrNameLst>
                                      </p:cBhvr>
                                      <p:to>
                                        <p:strVal val="visible"/>
                                      </p:to>
                                    </p:set>
                                    <p:animEffect transition="in" filter="wipe(left)">
                                      <p:cBhvr>
                                        <p:cTn id="15" dur="2000"/>
                                        <p:tgtEl>
                                          <p:spTgt spid="308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build="p"/>
      <p:bldP spid="3079" grpId="0" build="p"/>
      <p:bldP spid="3080"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Rot="1" noChangeArrowheads="1"/>
          </p:cNvSpPr>
          <p:nvPr>
            <p:ph type="title"/>
          </p:nvPr>
        </p:nvSpPr>
        <p:spPr>
          <a:xfrm>
            <a:off x="1466850" y="2209800"/>
            <a:ext cx="6057900" cy="1435100"/>
          </a:xfrm>
          <a:solidFill>
            <a:schemeClr val="tx1">
              <a:lumMod val="75000"/>
              <a:lumOff val="25000"/>
            </a:schemeClr>
          </a:solidFill>
        </p:spPr>
        <p:txBody>
          <a:bodyPr/>
          <a:lstStyle/>
          <a:p>
            <a:r>
              <a:rPr lang="en-GB" b="1" dirty="0">
                <a:solidFill>
                  <a:schemeClr val="bg2"/>
                </a:solidFill>
              </a:rPr>
              <a:t>Model of </a:t>
            </a:r>
            <a:br>
              <a:rPr lang="en-GB" b="1" dirty="0">
                <a:solidFill>
                  <a:schemeClr val="bg2"/>
                </a:solidFill>
              </a:rPr>
            </a:br>
            <a:r>
              <a:rPr lang="en-GB" b="1" dirty="0">
                <a:solidFill>
                  <a:schemeClr val="bg2"/>
                </a:solidFill>
              </a:rPr>
              <a:t>Occupational Stress</a:t>
            </a:r>
            <a:endParaRPr lang="en-US" b="1" dirty="0">
              <a:solidFill>
                <a:schemeClr val="bg2"/>
              </a:solidFill>
            </a:endParaRPr>
          </a:p>
        </p:txBody>
      </p:sp>
      <p:sp>
        <p:nvSpPr>
          <p:cNvPr id="3" name="Footer Placeholder 5"/>
          <p:cNvSpPr>
            <a:spLocks noGrp="1"/>
          </p:cNvSpPr>
          <p:nvPr>
            <p:ph type="ftr" sz="quarter" idx="11"/>
          </p:nvPr>
        </p:nvSpPr>
        <p:spPr/>
        <p:txBody>
          <a:bodyPr/>
          <a:lstStyle/>
          <a:p>
            <a:r>
              <a:rPr lang="en-GB" smtClean="0"/>
              <a:t>Mental Illness in Workplace</a:t>
            </a:r>
            <a:endParaRPr lang="en-GB"/>
          </a:p>
        </p:txBody>
      </p:sp>
      <p:sp>
        <p:nvSpPr>
          <p:cNvPr id="4" name="Slide Number Placeholder 6"/>
          <p:cNvSpPr>
            <a:spLocks noGrp="1"/>
          </p:cNvSpPr>
          <p:nvPr>
            <p:ph type="sldNum" sz="quarter" idx="12"/>
          </p:nvPr>
        </p:nvSpPr>
        <p:spPr/>
        <p:txBody>
          <a:bodyPr/>
          <a:lstStyle/>
          <a:p>
            <a:fld id="{41750B7C-57A4-4D8D-A66B-C5BED9D6901E}" type="slidenum">
              <a:rPr lang="en-GB"/>
              <a:pPr/>
              <a:t>5</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additive="base">
                                        <p:cTn id="7" dur="500" fill="hold"/>
                                        <p:tgtEl>
                                          <p:spTgt spid="31746"/>
                                        </p:tgtEl>
                                        <p:attrNameLst>
                                          <p:attrName>ppt_x</p:attrName>
                                        </p:attrNameLst>
                                      </p:cBhvr>
                                      <p:tavLst>
                                        <p:tav tm="0">
                                          <p:val>
                                            <p:strVal val="0-#ppt_w/2"/>
                                          </p:val>
                                        </p:tav>
                                        <p:tav tm="100000">
                                          <p:val>
                                            <p:strVal val="#ppt_x"/>
                                          </p:val>
                                        </p:tav>
                                      </p:tavLst>
                                    </p:anim>
                                    <p:anim calcmode="lin" valueType="num">
                                      <p:cBhvr additive="base">
                                        <p:cTn id="8" dur="500" fill="hold"/>
                                        <p:tgtEl>
                                          <p:spTgt spid="317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6" presetClass="emph" presetSubtype="0" fill="hold" grpId="1" nodeType="afterEffect">
                                  <p:stCondLst>
                                    <p:cond delay="0"/>
                                  </p:stCondLst>
                                  <p:childTnLst>
                                    <p:animScale>
                                      <p:cBhvr>
                                        <p:cTn id="11" dur="2000" fill="hold"/>
                                        <p:tgtEl>
                                          <p:spTgt spid="31746"/>
                                        </p:tgtEl>
                                      </p:cBhvr>
                                      <p:by x="150000" y="150000"/>
                                    </p:animScale>
                                  </p:childTnLst>
                                </p:cTn>
                              </p:par>
                            </p:childTnLst>
                          </p:cTn>
                        </p:par>
                        <p:par>
                          <p:cTn id="12" fill="hold">
                            <p:stCondLst>
                              <p:cond delay="2500"/>
                            </p:stCondLst>
                            <p:childTnLst>
                              <p:par>
                                <p:cTn id="13" presetID="8" presetClass="emph" presetSubtype="0" fill="hold" grpId="2" nodeType="afterEffect">
                                  <p:stCondLst>
                                    <p:cond delay="0"/>
                                  </p:stCondLst>
                                  <p:childTnLst>
                                    <p:animRot by="21600000">
                                      <p:cBhvr>
                                        <p:cTn id="14" dur="2000" fill="hold"/>
                                        <p:tgtEl>
                                          <p:spTgt spid="317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nimBg="1" autoUpdateAnimBg="0"/>
      <p:bldP spid="31746" grpId="1" animBg="1"/>
      <p:bldP spid="31746" grpId="2"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Grp="1" noChangeArrowheads="1"/>
          </p:cNvSpPr>
          <p:nvPr>
            <p:ph sz="half" idx="1"/>
          </p:nvPr>
        </p:nvSpPr>
        <p:spPr>
          <a:xfrm>
            <a:off x="323850" y="1614488"/>
            <a:ext cx="2133600" cy="838200"/>
          </a:xfrm>
          <a:solidFill>
            <a:schemeClr val="accent1"/>
          </a:solidFill>
          <a:ln/>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marL="0" indent="0" algn="ctr">
              <a:lnSpc>
                <a:spcPct val="90000"/>
              </a:lnSpc>
              <a:buFont typeface="Wingdings" pitchFamily="2" charset="2"/>
              <a:buNone/>
            </a:pPr>
            <a:r>
              <a:rPr lang="en-GB" sz="2400" b="1">
                <a:solidFill>
                  <a:schemeClr val="bg1"/>
                </a:solidFill>
                <a:latin typeface="Times New Roman" pitchFamily="18" charset="0"/>
              </a:rPr>
              <a:t>Intrinsic to </a:t>
            </a:r>
            <a:br>
              <a:rPr lang="en-GB" sz="2400" b="1">
                <a:solidFill>
                  <a:schemeClr val="bg1"/>
                </a:solidFill>
                <a:latin typeface="Times New Roman" pitchFamily="18" charset="0"/>
              </a:rPr>
            </a:br>
            <a:r>
              <a:rPr lang="en-GB" sz="2400" b="1">
                <a:solidFill>
                  <a:schemeClr val="bg1"/>
                </a:solidFill>
                <a:latin typeface="Times New Roman" pitchFamily="18" charset="0"/>
              </a:rPr>
              <a:t>the job</a:t>
            </a:r>
            <a:endParaRPr lang="en-US" sz="2400" b="1">
              <a:solidFill>
                <a:schemeClr val="bg1"/>
              </a:solidFill>
              <a:latin typeface="Times New Roman" pitchFamily="18" charset="0"/>
            </a:endParaRPr>
          </a:p>
        </p:txBody>
      </p:sp>
      <p:sp>
        <p:nvSpPr>
          <p:cNvPr id="15" name="Footer Placeholder 5"/>
          <p:cNvSpPr>
            <a:spLocks noGrp="1"/>
          </p:cNvSpPr>
          <p:nvPr>
            <p:ph type="ftr" sz="quarter" idx="11"/>
          </p:nvPr>
        </p:nvSpPr>
        <p:spPr/>
        <p:txBody>
          <a:bodyPr/>
          <a:lstStyle/>
          <a:p>
            <a:r>
              <a:rPr lang="en-GB" smtClean="0"/>
              <a:t>Mental Illness in Workplace</a:t>
            </a:r>
            <a:endParaRPr lang="en-GB"/>
          </a:p>
        </p:txBody>
      </p:sp>
      <p:sp>
        <p:nvSpPr>
          <p:cNvPr id="16" name="Slide Number Placeholder 6"/>
          <p:cNvSpPr>
            <a:spLocks noGrp="1"/>
          </p:cNvSpPr>
          <p:nvPr>
            <p:ph type="sldNum" sz="quarter" idx="12"/>
          </p:nvPr>
        </p:nvSpPr>
        <p:spPr/>
        <p:txBody>
          <a:bodyPr/>
          <a:lstStyle/>
          <a:p>
            <a:fld id="{7F503D68-8E34-48FD-A256-558627AC4409}" type="slidenum">
              <a:rPr lang="en-GB"/>
              <a:pPr/>
              <a:t>6</a:t>
            </a:fld>
            <a:endParaRPr lang="en-GB"/>
          </a:p>
        </p:txBody>
      </p:sp>
      <p:sp>
        <p:nvSpPr>
          <p:cNvPr id="32772" name="Rectangle 4"/>
          <p:cNvSpPr>
            <a:spLocks noChangeArrowheads="1"/>
          </p:cNvSpPr>
          <p:nvPr/>
        </p:nvSpPr>
        <p:spPr bwMode="auto">
          <a:xfrm>
            <a:off x="209550" y="784225"/>
            <a:ext cx="3200400" cy="685800"/>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Sources of Stress</a:t>
            </a:r>
            <a:endParaRPr lang="en-US" sz="3200" b="1" i="0">
              <a:solidFill>
                <a:schemeClr val="tx2"/>
              </a:solidFill>
            </a:endParaRPr>
          </a:p>
        </p:txBody>
      </p:sp>
      <p:sp>
        <p:nvSpPr>
          <p:cNvPr id="32774" name="Rectangle 6"/>
          <p:cNvSpPr>
            <a:spLocks noChangeArrowheads="1"/>
          </p:cNvSpPr>
          <p:nvPr/>
        </p:nvSpPr>
        <p:spPr bwMode="auto">
          <a:xfrm>
            <a:off x="323850" y="3062288"/>
            <a:ext cx="2133600" cy="914400"/>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lnSpc>
                <a:spcPct val="80000"/>
              </a:lnSpc>
            </a:pPr>
            <a:r>
              <a:rPr lang="en-GB" sz="2800" b="1" i="0">
                <a:solidFill>
                  <a:schemeClr val="bg1"/>
                </a:solidFill>
              </a:rPr>
              <a:t>Role in the organisation</a:t>
            </a:r>
            <a:endParaRPr lang="en-US" sz="2800" b="1" i="0">
              <a:solidFill>
                <a:schemeClr val="bg1"/>
              </a:solidFill>
            </a:endParaRPr>
          </a:p>
        </p:txBody>
      </p:sp>
      <p:sp>
        <p:nvSpPr>
          <p:cNvPr id="32775" name="Rectangle 7"/>
          <p:cNvSpPr>
            <a:spLocks noChangeArrowheads="1"/>
          </p:cNvSpPr>
          <p:nvPr/>
        </p:nvSpPr>
        <p:spPr bwMode="auto">
          <a:xfrm>
            <a:off x="323850" y="4586288"/>
            <a:ext cx="2133600" cy="976312"/>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spcBef>
                <a:spcPct val="20000"/>
              </a:spcBef>
            </a:pPr>
            <a:r>
              <a:rPr lang="en-GB" sz="2800" b="1" i="0">
                <a:solidFill>
                  <a:schemeClr val="bg1"/>
                </a:solidFill>
              </a:rPr>
              <a:t>Relationship at work</a:t>
            </a:r>
            <a:endParaRPr lang="en-US" sz="2800" b="1" i="0">
              <a:solidFill>
                <a:schemeClr val="bg1"/>
              </a:solidFill>
            </a:endParaRPr>
          </a:p>
        </p:txBody>
      </p:sp>
      <p:sp>
        <p:nvSpPr>
          <p:cNvPr id="32776" name="Oval 8"/>
          <p:cNvSpPr>
            <a:spLocks noChangeArrowheads="1"/>
          </p:cNvSpPr>
          <p:nvPr/>
        </p:nvSpPr>
        <p:spPr bwMode="auto">
          <a:xfrm rot="16200000">
            <a:off x="2390775" y="2457450"/>
            <a:ext cx="2438400" cy="1066800"/>
          </a:xfrm>
          <a:prstGeom prst="ellipse">
            <a:avLst/>
          </a:prstGeom>
          <a:solidFill>
            <a:schemeClr val="accent1"/>
          </a:solidFill>
          <a:ln w="9525">
            <a:solidFill>
              <a:schemeClr val="tx1"/>
            </a:solidFill>
            <a:round/>
            <a:headEnd/>
            <a:tailEnd/>
          </a:ln>
          <a:effectLst>
            <a:outerShdw dist="115003" dir="21219588" algn="ctr" rotWithShape="0">
              <a:schemeClr val="bg2"/>
            </a:outerShdw>
          </a:effectLst>
        </p:spPr>
        <p:txBody>
          <a:bodyPr wrap="none" anchor="ctr"/>
          <a:lstStyle/>
          <a:p>
            <a:pPr algn="ctr"/>
            <a:r>
              <a:rPr lang="en-GB" sz="3200" b="1"/>
              <a:t>Individual</a:t>
            </a:r>
            <a:endParaRPr lang="en-US" sz="3200" b="1"/>
          </a:p>
        </p:txBody>
      </p:sp>
      <p:sp>
        <p:nvSpPr>
          <p:cNvPr id="32777" name="Rectangle 9"/>
          <p:cNvSpPr>
            <a:spLocks noChangeArrowheads="1"/>
          </p:cNvSpPr>
          <p:nvPr/>
        </p:nvSpPr>
        <p:spPr bwMode="auto">
          <a:xfrm>
            <a:off x="4787900" y="971550"/>
            <a:ext cx="4189413" cy="2838450"/>
          </a:xfrm>
          <a:prstGeom prst="rect">
            <a:avLst/>
          </a:prstGeom>
          <a:solidFill>
            <a:schemeClr val="accent2"/>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2"/>
            </a:extrusionClr>
          </a:sp3d>
        </p:spPr>
        <p:txBody>
          <a:bodyPr>
            <a:flatTx/>
          </a:bodyPr>
          <a:lstStyle/>
          <a:p>
            <a:pPr marL="231775" indent="-231775">
              <a:lnSpc>
                <a:spcPct val="90000"/>
              </a:lnSpc>
            </a:pPr>
            <a:r>
              <a:rPr lang="en-GB" sz="3000" b="1" i="0">
                <a:solidFill>
                  <a:schemeClr val="bg1"/>
                </a:solidFill>
              </a:rPr>
              <a:t>Individual symptoms</a:t>
            </a:r>
          </a:p>
          <a:p>
            <a:pPr marL="231775" indent="-231775">
              <a:lnSpc>
                <a:spcPct val="90000"/>
              </a:lnSpc>
              <a:buFontTx/>
              <a:buChar char="•"/>
            </a:pPr>
            <a:r>
              <a:rPr lang="en-GB" sz="3000" b="1" i="0">
                <a:solidFill>
                  <a:schemeClr val="bg1"/>
                </a:solidFill>
              </a:rPr>
              <a:t>Raised blood pressure</a:t>
            </a:r>
          </a:p>
          <a:p>
            <a:pPr marL="231775" indent="-231775">
              <a:lnSpc>
                <a:spcPct val="90000"/>
              </a:lnSpc>
              <a:buFontTx/>
              <a:buChar char="•"/>
            </a:pPr>
            <a:r>
              <a:rPr lang="en-GB" sz="3000" b="1" i="0">
                <a:solidFill>
                  <a:schemeClr val="bg1"/>
                </a:solidFill>
              </a:rPr>
              <a:t>Depressed mood</a:t>
            </a:r>
          </a:p>
          <a:p>
            <a:pPr marL="231775" indent="-231775">
              <a:lnSpc>
                <a:spcPct val="90000"/>
              </a:lnSpc>
              <a:buFontTx/>
              <a:buChar char="•"/>
            </a:pPr>
            <a:r>
              <a:rPr lang="en-GB" sz="3000" b="1" i="0">
                <a:solidFill>
                  <a:schemeClr val="bg1"/>
                </a:solidFill>
              </a:rPr>
              <a:t>Excessive drinking</a:t>
            </a:r>
          </a:p>
          <a:p>
            <a:pPr marL="231775" indent="-231775">
              <a:lnSpc>
                <a:spcPct val="90000"/>
              </a:lnSpc>
              <a:buFontTx/>
              <a:buChar char="•"/>
            </a:pPr>
            <a:r>
              <a:rPr lang="en-GB" sz="3000" b="1" i="0">
                <a:solidFill>
                  <a:schemeClr val="bg1"/>
                </a:solidFill>
              </a:rPr>
              <a:t>Irritability</a:t>
            </a:r>
          </a:p>
          <a:p>
            <a:pPr marL="231775" indent="-231775">
              <a:lnSpc>
                <a:spcPct val="90000"/>
              </a:lnSpc>
              <a:buFontTx/>
              <a:buChar char="•"/>
            </a:pPr>
            <a:r>
              <a:rPr lang="en-GB" sz="3000" b="1" i="0">
                <a:solidFill>
                  <a:schemeClr val="bg1"/>
                </a:solidFill>
              </a:rPr>
              <a:t>Chest pains</a:t>
            </a:r>
            <a:endParaRPr lang="en-US" sz="3000" b="1" i="0">
              <a:solidFill>
                <a:schemeClr val="bg1"/>
              </a:solidFill>
            </a:endParaRPr>
          </a:p>
        </p:txBody>
      </p:sp>
      <p:sp>
        <p:nvSpPr>
          <p:cNvPr id="32778" name="Rectangle 10"/>
          <p:cNvSpPr>
            <a:spLocks noChangeArrowheads="1"/>
          </p:cNvSpPr>
          <p:nvPr/>
        </p:nvSpPr>
        <p:spPr bwMode="auto">
          <a:xfrm>
            <a:off x="4643438" y="4786313"/>
            <a:ext cx="4286250" cy="1447800"/>
          </a:xfrm>
          <a:prstGeom prst="rect">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a:flatTx/>
          </a:bodyPr>
          <a:lstStyle/>
          <a:p>
            <a:pPr marL="231775" indent="-231775">
              <a:lnSpc>
                <a:spcPct val="110000"/>
              </a:lnSpc>
              <a:spcBef>
                <a:spcPct val="20000"/>
              </a:spcBef>
              <a:spcAft>
                <a:spcPct val="20000"/>
              </a:spcAft>
              <a:buFontTx/>
              <a:buChar char="•"/>
            </a:pPr>
            <a:r>
              <a:rPr lang="en-GB" sz="3000" b="1" i="0">
                <a:solidFill>
                  <a:schemeClr val="bg1"/>
                </a:solidFill>
              </a:rPr>
              <a:t>Coronary heart disease</a:t>
            </a:r>
          </a:p>
          <a:p>
            <a:pPr marL="231775" indent="-231775">
              <a:lnSpc>
                <a:spcPct val="90000"/>
              </a:lnSpc>
              <a:buFontTx/>
              <a:buChar char="•"/>
            </a:pPr>
            <a:r>
              <a:rPr lang="en-GB" sz="3000" b="1" i="0">
                <a:solidFill>
                  <a:schemeClr val="bg1"/>
                </a:solidFill>
              </a:rPr>
              <a:t>Mental illness</a:t>
            </a:r>
            <a:endParaRPr lang="en-US" sz="3000" b="1" i="0">
              <a:solidFill>
                <a:schemeClr val="bg1"/>
              </a:solidFill>
            </a:endParaRPr>
          </a:p>
        </p:txBody>
      </p:sp>
      <p:sp>
        <p:nvSpPr>
          <p:cNvPr id="32779" name="AutoShape 11"/>
          <p:cNvSpPr>
            <a:spLocks/>
          </p:cNvSpPr>
          <p:nvPr/>
        </p:nvSpPr>
        <p:spPr bwMode="auto">
          <a:xfrm>
            <a:off x="2509838" y="1843088"/>
            <a:ext cx="152400" cy="3429000"/>
          </a:xfrm>
          <a:prstGeom prst="rightBrace">
            <a:avLst>
              <a:gd name="adj1" fmla="val 187500"/>
              <a:gd name="adj2" fmla="val 34213"/>
            </a:avLst>
          </a:prstGeom>
          <a:noFill/>
          <a:ln w="38100">
            <a:solidFill>
              <a:schemeClr val="tx1"/>
            </a:solidFill>
            <a:round/>
            <a:headEnd/>
            <a:tailEnd/>
          </a:ln>
          <a:effectLst/>
        </p:spPr>
        <p:txBody>
          <a:bodyPr wrap="none" anchor="ctr"/>
          <a:lstStyle/>
          <a:p>
            <a:endParaRPr lang="en-US"/>
          </a:p>
        </p:txBody>
      </p:sp>
      <p:sp>
        <p:nvSpPr>
          <p:cNvPr id="32780" name="Line 12"/>
          <p:cNvSpPr>
            <a:spLocks noChangeShapeType="1"/>
          </p:cNvSpPr>
          <p:nvPr/>
        </p:nvSpPr>
        <p:spPr bwMode="auto">
          <a:xfrm>
            <a:off x="2695575" y="3019425"/>
            <a:ext cx="381000" cy="0"/>
          </a:xfrm>
          <a:prstGeom prst="line">
            <a:avLst/>
          </a:prstGeom>
          <a:noFill/>
          <a:ln w="28575">
            <a:solidFill>
              <a:schemeClr val="tx1"/>
            </a:solidFill>
            <a:round/>
            <a:headEnd/>
            <a:tailEnd type="triangle" w="med" len="med"/>
          </a:ln>
          <a:effectLst/>
        </p:spPr>
        <p:txBody>
          <a:bodyPr/>
          <a:lstStyle/>
          <a:p>
            <a:endParaRPr lang="en-US"/>
          </a:p>
        </p:txBody>
      </p:sp>
      <p:sp>
        <p:nvSpPr>
          <p:cNvPr id="32783" name="Rectangle 15"/>
          <p:cNvSpPr>
            <a:spLocks noChangeArrowheads="1"/>
          </p:cNvSpPr>
          <p:nvPr/>
        </p:nvSpPr>
        <p:spPr bwMode="auto">
          <a:xfrm>
            <a:off x="5019675" y="238125"/>
            <a:ext cx="3657600" cy="685800"/>
          </a:xfrm>
          <a:prstGeom prst="rect">
            <a:avLst/>
          </a:prstGeom>
          <a:noFill/>
          <a:ln w="9525">
            <a:noFill/>
            <a:miter lim="800000"/>
            <a:headEnd/>
            <a:tailEnd/>
          </a:ln>
          <a:effectLst/>
        </p:spPr>
        <p:txBody>
          <a:bodyPr anchor="ctr"/>
          <a:lstStyle/>
          <a:p>
            <a:pPr algn="ctr">
              <a:lnSpc>
                <a:spcPct val="80000"/>
              </a:lnSpc>
            </a:pPr>
            <a:r>
              <a:rPr lang="en-GB" sz="3200" b="1" i="0">
                <a:solidFill>
                  <a:schemeClr val="tx2"/>
                </a:solidFill>
              </a:rPr>
              <a:t>Symptoms of Stress</a:t>
            </a:r>
            <a:endParaRPr lang="en-US" sz="3200" b="1" i="0">
              <a:solidFill>
                <a:schemeClr val="tx2"/>
              </a:solidFill>
            </a:endParaRPr>
          </a:p>
        </p:txBody>
      </p:sp>
      <p:sp>
        <p:nvSpPr>
          <p:cNvPr id="32798" name="Rectangle 30"/>
          <p:cNvSpPr>
            <a:spLocks noChangeArrowheads="1"/>
          </p:cNvSpPr>
          <p:nvPr/>
        </p:nvSpPr>
        <p:spPr bwMode="auto">
          <a:xfrm>
            <a:off x="4787900" y="4005263"/>
            <a:ext cx="3670300" cy="538162"/>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Disease</a:t>
            </a:r>
            <a:endParaRPr lang="en-US" sz="3200" b="1" i="0">
              <a:solidFill>
                <a:schemeClr val="tx2"/>
              </a:solidFill>
            </a:endParaRPr>
          </a:p>
        </p:txBody>
      </p:sp>
      <p:sp>
        <p:nvSpPr>
          <p:cNvPr id="32801" name="Line 33"/>
          <p:cNvSpPr>
            <a:spLocks noChangeShapeType="1"/>
          </p:cNvSpPr>
          <p:nvPr/>
        </p:nvSpPr>
        <p:spPr bwMode="auto">
          <a:xfrm>
            <a:off x="6732588" y="3832225"/>
            <a:ext cx="0" cy="773113"/>
          </a:xfrm>
          <a:prstGeom prst="line">
            <a:avLst/>
          </a:prstGeom>
          <a:noFill/>
          <a:ln w="38100">
            <a:solidFill>
              <a:schemeClr val="tx1"/>
            </a:solidFill>
            <a:round/>
            <a:headEnd/>
            <a:tailEnd type="triangle" w="med" len="med"/>
          </a:ln>
          <a:effectLst/>
        </p:spPr>
        <p:txBody>
          <a:bodyPr/>
          <a:lstStyle/>
          <a:p>
            <a:endParaRPr lang="en-US"/>
          </a:p>
        </p:txBody>
      </p:sp>
      <p:sp>
        <p:nvSpPr>
          <p:cNvPr id="32802" name="Line 34"/>
          <p:cNvSpPr>
            <a:spLocks noChangeShapeType="1"/>
          </p:cNvSpPr>
          <p:nvPr/>
        </p:nvSpPr>
        <p:spPr bwMode="auto">
          <a:xfrm>
            <a:off x="4178300" y="2962275"/>
            <a:ext cx="514350" cy="0"/>
          </a:xfrm>
          <a:prstGeom prst="line">
            <a:avLst/>
          </a:prstGeom>
          <a:noFill/>
          <a:ln w="28575">
            <a:solidFill>
              <a:schemeClr val="tx1"/>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fade">
                                      <p:cBhvr>
                                        <p:cTn id="7" dur="800" decel="100000"/>
                                        <p:tgtEl>
                                          <p:spTgt spid="32772"/>
                                        </p:tgtEl>
                                      </p:cBhvr>
                                    </p:animEffect>
                                    <p:anim calcmode="lin" valueType="num">
                                      <p:cBhvr>
                                        <p:cTn id="8" dur="800" decel="100000" fill="hold"/>
                                        <p:tgtEl>
                                          <p:spTgt spid="32772"/>
                                        </p:tgtEl>
                                        <p:attrNameLst>
                                          <p:attrName>style.rotation</p:attrName>
                                        </p:attrNameLst>
                                      </p:cBhvr>
                                      <p:tavLst>
                                        <p:tav tm="0">
                                          <p:val>
                                            <p:fltVal val="-90"/>
                                          </p:val>
                                        </p:tav>
                                        <p:tav tm="100000">
                                          <p:val>
                                            <p:fltVal val="0"/>
                                          </p:val>
                                        </p:tav>
                                      </p:tavLst>
                                    </p:anim>
                                    <p:anim calcmode="lin" valueType="num">
                                      <p:cBhvr>
                                        <p:cTn id="9" dur="800" decel="100000" fill="hold"/>
                                        <p:tgtEl>
                                          <p:spTgt spid="32772"/>
                                        </p:tgtEl>
                                        <p:attrNameLst>
                                          <p:attrName>ppt_x</p:attrName>
                                        </p:attrNameLst>
                                      </p:cBhvr>
                                      <p:tavLst>
                                        <p:tav tm="0">
                                          <p:val>
                                            <p:strVal val="#ppt_x+0.4"/>
                                          </p:val>
                                        </p:tav>
                                        <p:tav tm="100000">
                                          <p:val>
                                            <p:strVal val="#ppt_x-0.05"/>
                                          </p:val>
                                        </p:tav>
                                      </p:tavLst>
                                    </p:anim>
                                    <p:anim calcmode="lin" valueType="num">
                                      <p:cBhvr>
                                        <p:cTn id="10" dur="800" decel="100000" fill="hold"/>
                                        <p:tgtEl>
                                          <p:spTgt spid="3277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277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277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32771">
                                            <p:bg/>
                                          </p:spTgt>
                                        </p:tgtEl>
                                        <p:attrNameLst>
                                          <p:attrName>style.visibility</p:attrName>
                                        </p:attrNameLst>
                                      </p:cBhvr>
                                      <p:to>
                                        <p:strVal val="visible"/>
                                      </p:to>
                                    </p:set>
                                    <p:animEffect transition="in" filter="fade">
                                      <p:cBhvr>
                                        <p:cTn id="16" dur="800" decel="100000"/>
                                        <p:tgtEl>
                                          <p:spTgt spid="32771">
                                            <p:bg/>
                                          </p:spTgt>
                                        </p:tgtEl>
                                      </p:cBhvr>
                                    </p:animEffect>
                                    <p:anim calcmode="lin" valueType="num">
                                      <p:cBhvr>
                                        <p:cTn id="17" dur="800" decel="100000" fill="hold"/>
                                        <p:tgtEl>
                                          <p:spTgt spid="32771">
                                            <p:bg/>
                                          </p:spTgt>
                                        </p:tgtEl>
                                        <p:attrNameLst>
                                          <p:attrName>style.rotation</p:attrName>
                                        </p:attrNameLst>
                                      </p:cBhvr>
                                      <p:tavLst>
                                        <p:tav tm="0">
                                          <p:val>
                                            <p:fltVal val="-90"/>
                                          </p:val>
                                        </p:tav>
                                        <p:tav tm="100000">
                                          <p:val>
                                            <p:fltVal val="0"/>
                                          </p:val>
                                        </p:tav>
                                      </p:tavLst>
                                    </p:anim>
                                    <p:anim calcmode="lin" valueType="num">
                                      <p:cBhvr>
                                        <p:cTn id="18" dur="800" decel="100000" fill="hold"/>
                                        <p:tgtEl>
                                          <p:spTgt spid="32771">
                                            <p:bg/>
                                          </p:spTgt>
                                        </p:tgtEl>
                                        <p:attrNameLst>
                                          <p:attrName>ppt_x</p:attrName>
                                        </p:attrNameLst>
                                      </p:cBhvr>
                                      <p:tavLst>
                                        <p:tav tm="0">
                                          <p:val>
                                            <p:strVal val="#ppt_x+0.4"/>
                                          </p:val>
                                        </p:tav>
                                        <p:tav tm="100000">
                                          <p:val>
                                            <p:strVal val="#ppt_x-0.05"/>
                                          </p:val>
                                        </p:tav>
                                      </p:tavLst>
                                    </p:anim>
                                    <p:anim calcmode="lin" valueType="num">
                                      <p:cBhvr>
                                        <p:cTn id="19" dur="800" decel="100000" fill="hold"/>
                                        <p:tgtEl>
                                          <p:spTgt spid="32771">
                                            <p:bg/>
                                          </p:spTgt>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32771">
                                            <p:bg/>
                                          </p:spTgt>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32771">
                                            <p:bg/>
                                          </p:spTgt>
                                        </p:tgtEl>
                                        <p:attrNameLst>
                                          <p:attrName>ppt_y</p:attrName>
                                        </p:attrNameLst>
                                      </p:cBhvr>
                                      <p:tavLst>
                                        <p:tav tm="0">
                                          <p:val>
                                            <p:strVal val="#ppt_y+0.1"/>
                                          </p:val>
                                        </p:tav>
                                        <p:tav tm="100000">
                                          <p:val>
                                            <p:strVal val="#ppt_y"/>
                                          </p:val>
                                        </p:tav>
                                      </p:tavLst>
                                    </p:anim>
                                  </p:childTnLst>
                                </p:cTn>
                              </p:par>
                            </p:childTnLst>
                          </p:cTn>
                        </p:par>
                        <p:par>
                          <p:cTn id="22" fill="hold">
                            <p:stCondLst>
                              <p:cond delay="2000"/>
                            </p:stCondLst>
                            <p:childTnLst>
                              <p:par>
                                <p:cTn id="23" presetID="30" presetClass="entr" presetSubtype="0" fill="hold" grpId="0" nodeType="afterEffect">
                                  <p:stCondLst>
                                    <p:cond delay="0"/>
                                  </p:stCondLst>
                                  <p:childTnLst>
                                    <p:set>
                                      <p:cBhvr>
                                        <p:cTn id="24" dur="1" fill="hold">
                                          <p:stCondLst>
                                            <p:cond delay="0"/>
                                          </p:stCondLst>
                                        </p:cTn>
                                        <p:tgtEl>
                                          <p:spTgt spid="32771">
                                            <p:txEl>
                                              <p:pRg st="0" end="0"/>
                                            </p:txEl>
                                          </p:spTgt>
                                        </p:tgtEl>
                                        <p:attrNameLst>
                                          <p:attrName>style.visibility</p:attrName>
                                        </p:attrNameLst>
                                      </p:cBhvr>
                                      <p:to>
                                        <p:strVal val="visible"/>
                                      </p:to>
                                    </p:set>
                                    <p:animEffect transition="in" filter="fade">
                                      <p:cBhvr>
                                        <p:cTn id="25" dur="800" decel="100000"/>
                                        <p:tgtEl>
                                          <p:spTgt spid="32771">
                                            <p:txEl>
                                              <p:pRg st="0" end="0"/>
                                            </p:txEl>
                                          </p:spTgt>
                                        </p:tgtEl>
                                      </p:cBhvr>
                                    </p:animEffect>
                                    <p:anim calcmode="lin" valueType="num">
                                      <p:cBhvr>
                                        <p:cTn id="26" dur="800" decel="100000" fill="hold"/>
                                        <p:tgtEl>
                                          <p:spTgt spid="32771">
                                            <p:txEl>
                                              <p:pRg st="0" end="0"/>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32771">
                                            <p:txEl>
                                              <p:pRg st="0" end="0"/>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32771">
                                            <p:txEl>
                                              <p:pRg st="0" end="0"/>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32771">
                                            <p:txEl>
                                              <p:pRg st="0" end="0"/>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32771">
                                            <p:txEl>
                                              <p:pRg st="0" end="0"/>
                                            </p:txEl>
                                          </p:spTgt>
                                        </p:tgtEl>
                                        <p:attrNameLst>
                                          <p:attrName>ppt_y</p:attrName>
                                        </p:attrNameLst>
                                      </p:cBhvr>
                                      <p:tavLst>
                                        <p:tav tm="0">
                                          <p:val>
                                            <p:strVal val="#ppt_y+0.1"/>
                                          </p:val>
                                        </p:tav>
                                        <p:tav tm="100000">
                                          <p:val>
                                            <p:strVal val="#ppt_y"/>
                                          </p:val>
                                        </p:tav>
                                      </p:tavLst>
                                    </p:anim>
                                  </p:childTnLst>
                                </p:cTn>
                              </p:par>
                            </p:childTnLst>
                          </p:cTn>
                        </p:par>
                        <p:par>
                          <p:cTn id="31" fill="hold">
                            <p:stCondLst>
                              <p:cond delay="3000"/>
                            </p:stCondLst>
                            <p:childTnLst>
                              <p:par>
                                <p:cTn id="32" presetID="30" presetClass="entr" presetSubtype="0" fill="hold" grpId="0" nodeType="afterEffect">
                                  <p:stCondLst>
                                    <p:cond delay="0"/>
                                  </p:stCondLst>
                                  <p:childTnLst>
                                    <p:set>
                                      <p:cBhvr>
                                        <p:cTn id="33" dur="1" fill="hold">
                                          <p:stCondLst>
                                            <p:cond delay="0"/>
                                          </p:stCondLst>
                                        </p:cTn>
                                        <p:tgtEl>
                                          <p:spTgt spid="32774"/>
                                        </p:tgtEl>
                                        <p:attrNameLst>
                                          <p:attrName>style.visibility</p:attrName>
                                        </p:attrNameLst>
                                      </p:cBhvr>
                                      <p:to>
                                        <p:strVal val="visible"/>
                                      </p:to>
                                    </p:set>
                                    <p:animEffect transition="in" filter="fade">
                                      <p:cBhvr>
                                        <p:cTn id="34" dur="800" decel="100000"/>
                                        <p:tgtEl>
                                          <p:spTgt spid="32774"/>
                                        </p:tgtEl>
                                      </p:cBhvr>
                                    </p:animEffect>
                                    <p:anim calcmode="lin" valueType="num">
                                      <p:cBhvr>
                                        <p:cTn id="35" dur="800" decel="100000" fill="hold"/>
                                        <p:tgtEl>
                                          <p:spTgt spid="32774"/>
                                        </p:tgtEl>
                                        <p:attrNameLst>
                                          <p:attrName>style.rotation</p:attrName>
                                        </p:attrNameLst>
                                      </p:cBhvr>
                                      <p:tavLst>
                                        <p:tav tm="0">
                                          <p:val>
                                            <p:fltVal val="-90"/>
                                          </p:val>
                                        </p:tav>
                                        <p:tav tm="100000">
                                          <p:val>
                                            <p:fltVal val="0"/>
                                          </p:val>
                                        </p:tav>
                                      </p:tavLst>
                                    </p:anim>
                                    <p:anim calcmode="lin" valueType="num">
                                      <p:cBhvr>
                                        <p:cTn id="36" dur="800" decel="100000" fill="hold"/>
                                        <p:tgtEl>
                                          <p:spTgt spid="32774"/>
                                        </p:tgtEl>
                                        <p:attrNameLst>
                                          <p:attrName>ppt_x</p:attrName>
                                        </p:attrNameLst>
                                      </p:cBhvr>
                                      <p:tavLst>
                                        <p:tav tm="0">
                                          <p:val>
                                            <p:strVal val="#ppt_x+0.4"/>
                                          </p:val>
                                        </p:tav>
                                        <p:tav tm="100000">
                                          <p:val>
                                            <p:strVal val="#ppt_x-0.05"/>
                                          </p:val>
                                        </p:tav>
                                      </p:tavLst>
                                    </p:anim>
                                    <p:anim calcmode="lin" valueType="num">
                                      <p:cBhvr>
                                        <p:cTn id="37" dur="800" decel="100000" fill="hold"/>
                                        <p:tgtEl>
                                          <p:spTgt spid="32774"/>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32774"/>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32774"/>
                                        </p:tgtEl>
                                        <p:attrNameLst>
                                          <p:attrName>ppt_y</p:attrName>
                                        </p:attrNameLst>
                                      </p:cBhvr>
                                      <p:tavLst>
                                        <p:tav tm="0">
                                          <p:val>
                                            <p:strVal val="#ppt_y+0.1"/>
                                          </p:val>
                                        </p:tav>
                                        <p:tav tm="100000">
                                          <p:val>
                                            <p:strVal val="#ppt_y"/>
                                          </p:val>
                                        </p:tav>
                                      </p:tavLst>
                                    </p:anim>
                                  </p:childTnLst>
                                </p:cTn>
                              </p:par>
                            </p:childTnLst>
                          </p:cTn>
                        </p:par>
                        <p:par>
                          <p:cTn id="40" fill="hold">
                            <p:stCondLst>
                              <p:cond delay="4000"/>
                            </p:stCondLst>
                            <p:childTnLst>
                              <p:par>
                                <p:cTn id="41" presetID="30" presetClass="entr" presetSubtype="0" fill="hold" grpId="0" nodeType="afterEffect">
                                  <p:stCondLst>
                                    <p:cond delay="0"/>
                                  </p:stCondLst>
                                  <p:childTnLst>
                                    <p:set>
                                      <p:cBhvr>
                                        <p:cTn id="42" dur="1" fill="hold">
                                          <p:stCondLst>
                                            <p:cond delay="0"/>
                                          </p:stCondLst>
                                        </p:cTn>
                                        <p:tgtEl>
                                          <p:spTgt spid="32775"/>
                                        </p:tgtEl>
                                        <p:attrNameLst>
                                          <p:attrName>style.visibility</p:attrName>
                                        </p:attrNameLst>
                                      </p:cBhvr>
                                      <p:to>
                                        <p:strVal val="visible"/>
                                      </p:to>
                                    </p:set>
                                    <p:animEffect transition="in" filter="fade">
                                      <p:cBhvr>
                                        <p:cTn id="43" dur="800" decel="100000"/>
                                        <p:tgtEl>
                                          <p:spTgt spid="32775"/>
                                        </p:tgtEl>
                                      </p:cBhvr>
                                    </p:animEffect>
                                    <p:anim calcmode="lin" valueType="num">
                                      <p:cBhvr>
                                        <p:cTn id="44" dur="800" decel="100000" fill="hold"/>
                                        <p:tgtEl>
                                          <p:spTgt spid="32775"/>
                                        </p:tgtEl>
                                        <p:attrNameLst>
                                          <p:attrName>style.rotation</p:attrName>
                                        </p:attrNameLst>
                                      </p:cBhvr>
                                      <p:tavLst>
                                        <p:tav tm="0">
                                          <p:val>
                                            <p:fltVal val="-90"/>
                                          </p:val>
                                        </p:tav>
                                        <p:tav tm="100000">
                                          <p:val>
                                            <p:fltVal val="0"/>
                                          </p:val>
                                        </p:tav>
                                      </p:tavLst>
                                    </p:anim>
                                    <p:anim calcmode="lin" valueType="num">
                                      <p:cBhvr>
                                        <p:cTn id="45" dur="800" decel="100000" fill="hold"/>
                                        <p:tgtEl>
                                          <p:spTgt spid="32775"/>
                                        </p:tgtEl>
                                        <p:attrNameLst>
                                          <p:attrName>ppt_x</p:attrName>
                                        </p:attrNameLst>
                                      </p:cBhvr>
                                      <p:tavLst>
                                        <p:tav tm="0">
                                          <p:val>
                                            <p:strVal val="#ppt_x+0.4"/>
                                          </p:val>
                                        </p:tav>
                                        <p:tav tm="100000">
                                          <p:val>
                                            <p:strVal val="#ppt_x-0.05"/>
                                          </p:val>
                                        </p:tav>
                                      </p:tavLst>
                                    </p:anim>
                                    <p:anim calcmode="lin" valueType="num">
                                      <p:cBhvr>
                                        <p:cTn id="46" dur="800" decel="100000" fill="hold"/>
                                        <p:tgtEl>
                                          <p:spTgt spid="32775"/>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2775"/>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2775"/>
                                        </p:tgtEl>
                                        <p:attrNameLst>
                                          <p:attrName>ppt_y</p:attrName>
                                        </p:attrNameLst>
                                      </p:cBhvr>
                                      <p:tavLst>
                                        <p:tav tm="0">
                                          <p:val>
                                            <p:strVal val="#ppt_y+0.1"/>
                                          </p:val>
                                        </p:tav>
                                        <p:tav tm="100000">
                                          <p:val>
                                            <p:strVal val="#ppt_y"/>
                                          </p:val>
                                        </p:tav>
                                      </p:tavLst>
                                    </p:anim>
                                  </p:childTnLst>
                                </p:cTn>
                              </p:par>
                            </p:childTnLst>
                          </p:cTn>
                        </p:par>
                        <p:par>
                          <p:cTn id="49" fill="hold">
                            <p:stCondLst>
                              <p:cond delay="5000"/>
                            </p:stCondLst>
                            <p:childTnLst>
                              <p:par>
                                <p:cTn id="50" presetID="51" presetClass="entr" presetSubtype="0" fill="hold" grpId="0" nodeType="afterEffect">
                                  <p:stCondLst>
                                    <p:cond delay="0"/>
                                  </p:stCondLst>
                                  <p:childTnLst>
                                    <p:set>
                                      <p:cBhvr>
                                        <p:cTn id="51" dur="1" fill="hold">
                                          <p:stCondLst>
                                            <p:cond delay="0"/>
                                          </p:stCondLst>
                                        </p:cTn>
                                        <p:tgtEl>
                                          <p:spTgt spid="32779"/>
                                        </p:tgtEl>
                                        <p:attrNameLst>
                                          <p:attrName>style.visibility</p:attrName>
                                        </p:attrNameLst>
                                      </p:cBhvr>
                                      <p:to>
                                        <p:strVal val="visible"/>
                                      </p:to>
                                    </p:set>
                                    <p:animEffect transition="in" filter="fade">
                                      <p:cBhvr>
                                        <p:cTn id="52" dur="770" decel="100000"/>
                                        <p:tgtEl>
                                          <p:spTgt spid="32779"/>
                                        </p:tgtEl>
                                      </p:cBhvr>
                                    </p:animEffect>
                                    <p:animScale>
                                      <p:cBhvr>
                                        <p:cTn id="53" dur="770" decel="100000"/>
                                        <p:tgtEl>
                                          <p:spTgt spid="32779"/>
                                        </p:tgtEl>
                                      </p:cBhvr>
                                      <p:from x="10000" y="10000"/>
                                      <p:to x="200000" y="450000"/>
                                    </p:animScale>
                                    <p:animScale>
                                      <p:cBhvr>
                                        <p:cTn id="54" dur="1230" accel="100000" fill="hold">
                                          <p:stCondLst>
                                            <p:cond delay="770"/>
                                          </p:stCondLst>
                                        </p:cTn>
                                        <p:tgtEl>
                                          <p:spTgt spid="32779"/>
                                        </p:tgtEl>
                                      </p:cBhvr>
                                      <p:from x="200000" y="450000"/>
                                      <p:to x="100000" y="100000"/>
                                    </p:animScale>
                                    <p:set>
                                      <p:cBhvr>
                                        <p:cTn id="55" dur="770" fill="hold"/>
                                        <p:tgtEl>
                                          <p:spTgt spid="32779"/>
                                        </p:tgtEl>
                                        <p:attrNameLst>
                                          <p:attrName>ppt_x</p:attrName>
                                        </p:attrNameLst>
                                      </p:cBhvr>
                                      <p:to>
                                        <p:strVal val="(0.5)"/>
                                      </p:to>
                                    </p:set>
                                    <p:anim from="(0.5)" to="(#ppt_x)" calcmode="lin" valueType="num">
                                      <p:cBhvr>
                                        <p:cTn id="56" dur="1230" accel="100000" fill="hold">
                                          <p:stCondLst>
                                            <p:cond delay="770"/>
                                          </p:stCondLst>
                                        </p:cTn>
                                        <p:tgtEl>
                                          <p:spTgt spid="32779"/>
                                        </p:tgtEl>
                                        <p:attrNameLst>
                                          <p:attrName>ppt_x</p:attrName>
                                        </p:attrNameLst>
                                      </p:cBhvr>
                                    </p:anim>
                                    <p:set>
                                      <p:cBhvr>
                                        <p:cTn id="57" dur="770" fill="hold"/>
                                        <p:tgtEl>
                                          <p:spTgt spid="32779"/>
                                        </p:tgtEl>
                                        <p:attrNameLst>
                                          <p:attrName>ppt_y</p:attrName>
                                        </p:attrNameLst>
                                      </p:cBhvr>
                                      <p:to>
                                        <p:strVal val="(#ppt_y+0.4)"/>
                                      </p:to>
                                    </p:set>
                                    <p:anim from="(#ppt_y+0.4)" to="(#ppt_y)" calcmode="lin" valueType="num">
                                      <p:cBhvr>
                                        <p:cTn id="58" dur="1230" accel="100000" fill="hold">
                                          <p:stCondLst>
                                            <p:cond delay="770"/>
                                          </p:stCondLst>
                                        </p:cTn>
                                        <p:tgtEl>
                                          <p:spTgt spid="32779"/>
                                        </p:tgtEl>
                                        <p:attrNameLst>
                                          <p:attrName>ppt_y</p:attrName>
                                        </p:attrNameLst>
                                      </p:cBhvr>
                                    </p:anim>
                                  </p:childTnLst>
                                </p:cTn>
                              </p:par>
                            </p:childTnLst>
                          </p:cTn>
                        </p:par>
                        <p:par>
                          <p:cTn id="59" fill="hold">
                            <p:stCondLst>
                              <p:cond delay="7000"/>
                            </p:stCondLst>
                            <p:childTnLst>
                              <p:par>
                                <p:cTn id="60" presetID="51" presetClass="entr" presetSubtype="0" fill="hold" grpId="0" nodeType="afterEffect">
                                  <p:stCondLst>
                                    <p:cond delay="0"/>
                                  </p:stCondLst>
                                  <p:childTnLst>
                                    <p:set>
                                      <p:cBhvr>
                                        <p:cTn id="61" dur="1" fill="hold">
                                          <p:stCondLst>
                                            <p:cond delay="0"/>
                                          </p:stCondLst>
                                        </p:cTn>
                                        <p:tgtEl>
                                          <p:spTgt spid="32780"/>
                                        </p:tgtEl>
                                        <p:attrNameLst>
                                          <p:attrName>style.visibility</p:attrName>
                                        </p:attrNameLst>
                                      </p:cBhvr>
                                      <p:to>
                                        <p:strVal val="visible"/>
                                      </p:to>
                                    </p:set>
                                    <p:animEffect transition="in" filter="fade">
                                      <p:cBhvr>
                                        <p:cTn id="62" dur="770" decel="100000"/>
                                        <p:tgtEl>
                                          <p:spTgt spid="32780"/>
                                        </p:tgtEl>
                                      </p:cBhvr>
                                    </p:animEffect>
                                    <p:animScale>
                                      <p:cBhvr>
                                        <p:cTn id="63" dur="770" decel="100000"/>
                                        <p:tgtEl>
                                          <p:spTgt spid="32780"/>
                                        </p:tgtEl>
                                      </p:cBhvr>
                                      <p:from x="10000" y="10000"/>
                                      <p:to x="200000" y="450000"/>
                                    </p:animScale>
                                    <p:animScale>
                                      <p:cBhvr>
                                        <p:cTn id="64" dur="1230" accel="100000" fill="hold">
                                          <p:stCondLst>
                                            <p:cond delay="770"/>
                                          </p:stCondLst>
                                        </p:cTn>
                                        <p:tgtEl>
                                          <p:spTgt spid="32780"/>
                                        </p:tgtEl>
                                      </p:cBhvr>
                                      <p:from x="200000" y="450000"/>
                                      <p:to x="100000" y="100000"/>
                                    </p:animScale>
                                    <p:set>
                                      <p:cBhvr>
                                        <p:cTn id="65" dur="770" fill="hold"/>
                                        <p:tgtEl>
                                          <p:spTgt spid="32780"/>
                                        </p:tgtEl>
                                        <p:attrNameLst>
                                          <p:attrName>ppt_x</p:attrName>
                                        </p:attrNameLst>
                                      </p:cBhvr>
                                      <p:to>
                                        <p:strVal val="(0.5)"/>
                                      </p:to>
                                    </p:set>
                                    <p:anim from="(0.5)" to="(#ppt_x)" calcmode="lin" valueType="num">
                                      <p:cBhvr>
                                        <p:cTn id="66" dur="1230" accel="100000" fill="hold">
                                          <p:stCondLst>
                                            <p:cond delay="770"/>
                                          </p:stCondLst>
                                        </p:cTn>
                                        <p:tgtEl>
                                          <p:spTgt spid="32780"/>
                                        </p:tgtEl>
                                        <p:attrNameLst>
                                          <p:attrName>ppt_x</p:attrName>
                                        </p:attrNameLst>
                                      </p:cBhvr>
                                    </p:anim>
                                    <p:set>
                                      <p:cBhvr>
                                        <p:cTn id="67" dur="770" fill="hold"/>
                                        <p:tgtEl>
                                          <p:spTgt spid="32780"/>
                                        </p:tgtEl>
                                        <p:attrNameLst>
                                          <p:attrName>ppt_y</p:attrName>
                                        </p:attrNameLst>
                                      </p:cBhvr>
                                      <p:to>
                                        <p:strVal val="(#ppt_y+0.4)"/>
                                      </p:to>
                                    </p:set>
                                    <p:anim from="(#ppt_y+0.4)" to="(#ppt_y)" calcmode="lin" valueType="num">
                                      <p:cBhvr>
                                        <p:cTn id="68" dur="1230" accel="100000" fill="hold">
                                          <p:stCondLst>
                                            <p:cond delay="770"/>
                                          </p:stCondLst>
                                        </p:cTn>
                                        <p:tgtEl>
                                          <p:spTgt spid="32780"/>
                                        </p:tgtEl>
                                        <p:attrNameLst>
                                          <p:attrName>ppt_y</p:attrName>
                                        </p:attrNameLst>
                                      </p:cBhvr>
                                    </p:anim>
                                  </p:childTnLst>
                                </p:cTn>
                              </p:par>
                            </p:childTnLst>
                          </p:cTn>
                        </p:par>
                        <p:par>
                          <p:cTn id="69" fill="hold">
                            <p:stCondLst>
                              <p:cond delay="90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32776"/>
                                        </p:tgtEl>
                                        <p:attrNameLst>
                                          <p:attrName>style.visibility</p:attrName>
                                        </p:attrNameLst>
                                      </p:cBhvr>
                                      <p:to>
                                        <p:strVal val="visible"/>
                                      </p:to>
                                    </p:set>
                                    <p:anim by="(-#ppt_w*2)" calcmode="lin" valueType="num">
                                      <p:cBhvr rctx="PPT">
                                        <p:cTn id="72" dur="500" autoRev="1" fill="hold">
                                          <p:stCondLst>
                                            <p:cond delay="0"/>
                                          </p:stCondLst>
                                        </p:cTn>
                                        <p:tgtEl>
                                          <p:spTgt spid="32776"/>
                                        </p:tgtEl>
                                        <p:attrNameLst>
                                          <p:attrName>ppt_w</p:attrName>
                                        </p:attrNameLst>
                                      </p:cBhvr>
                                    </p:anim>
                                    <p:anim by="(#ppt_w*0.50)" calcmode="lin" valueType="num">
                                      <p:cBhvr>
                                        <p:cTn id="73" dur="500" decel="50000" autoRev="1" fill="hold">
                                          <p:stCondLst>
                                            <p:cond delay="0"/>
                                          </p:stCondLst>
                                        </p:cTn>
                                        <p:tgtEl>
                                          <p:spTgt spid="32776"/>
                                        </p:tgtEl>
                                        <p:attrNameLst>
                                          <p:attrName>ppt_x</p:attrName>
                                        </p:attrNameLst>
                                      </p:cBhvr>
                                    </p:anim>
                                    <p:anim from="(-#ppt_h/2)" to="(#ppt_y)" calcmode="lin" valueType="num">
                                      <p:cBhvr>
                                        <p:cTn id="74" dur="1000" fill="hold">
                                          <p:stCondLst>
                                            <p:cond delay="0"/>
                                          </p:stCondLst>
                                        </p:cTn>
                                        <p:tgtEl>
                                          <p:spTgt spid="32776"/>
                                        </p:tgtEl>
                                        <p:attrNameLst>
                                          <p:attrName>ppt_y</p:attrName>
                                        </p:attrNameLst>
                                      </p:cBhvr>
                                    </p:anim>
                                    <p:animRot by="21600000">
                                      <p:cBhvr>
                                        <p:cTn id="75" dur="1000" fill="hold">
                                          <p:stCondLst>
                                            <p:cond delay="0"/>
                                          </p:stCondLst>
                                        </p:cTn>
                                        <p:tgtEl>
                                          <p:spTgt spid="32776"/>
                                        </p:tgtEl>
                                        <p:attrNameLst>
                                          <p:attrName>r</p:attrName>
                                        </p:attrNameLst>
                                      </p:cBhvr>
                                    </p:animRot>
                                  </p:childTnLst>
                                </p:cTn>
                              </p:par>
                            </p:childTnLst>
                          </p:cTn>
                        </p:par>
                        <p:par>
                          <p:cTn id="76" fill="hold">
                            <p:stCondLst>
                              <p:cond delay="10900"/>
                            </p:stCondLst>
                            <p:childTnLst>
                              <p:par>
                                <p:cTn id="77" presetID="51" presetClass="entr" presetSubtype="0" fill="hold" grpId="0" nodeType="afterEffect">
                                  <p:stCondLst>
                                    <p:cond delay="0"/>
                                  </p:stCondLst>
                                  <p:childTnLst>
                                    <p:set>
                                      <p:cBhvr>
                                        <p:cTn id="78" dur="1" fill="hold">
                                          <p:stCondLst>
                                            <p:cond delay="0"/>
                                          </p:stCondLst>
                                        </p:cTn>
                                        <p:tgtEl>
                                          <p:spTgt spid="32802"/>
                                        </p:tgtEl>
                                        <p:attrNameLst>
                                          <p:attrName>style.visibility</p:attrName>
                                        </p:attrNameLst>
                                      </p:cBhvr>
                                      <p:to>
                                        <p:strVal val="visible"/>
                                      </p:to>
                                    </p:set>
                                    <p:animEffect transition="in" filter="fade">
                                      <p:cBhvr>
                                        <p:cTn id="79" dur="770" decel="100000"/>
                                        <p:tgtEl>
                                          <p:spTgt spid="32802"/>
                                        </p:tgtEl>
                                      </p:cBhvr>
                                    </p:animEffect>
                                    <p:animScale>
                                      <p:cBhvr>
                                        <p:cTn id="80" dur="770" decel="100000"/>
                                        <p:tgtEl>
                                          <p:spTgt spid="32802"/>
                                        </p:tgtEl>
                                      </p:cBhvr>
                                      <p:from x="10000" y="10000"/>
                                      <p:to x="200000" y="450000"/>
                                    </p:animScale>
                                    <p:animScale>
                                      <p:cBhvr>
                                        <p:cTn id="81" dur="1230" accel="100000" fill="hold">
                                          <p:stCondLst>
                                            <p:cond delay="770"/>
                                          </p:stCondLst>
                                        </p:cTn>
                                        <p:tgtEl>
                                          <p:spTgt spid="32802"/>
                                        </p:tgtEl>
                                      </p:cBhvr>
                                      <p:from x="200000" y="450000"/>
                                      <p:to x="100000" y="100000"/>
                                    </p:animScale>
                                    <p:set>
                                      <p:cBhvr>
                                        <p:cTn id="82" dur="770" fill="hold"/>
                                        <p:tgtEl>
                                          <p:spTgt spid="32802"/>
                                        </p:tgtEl>
                                        <p:attrNameLst>
                                          <p:attrName>ppt_x</p:attrName>
                                        </p:attrNameLst>
                                      </p:cBhvr>
                                      <p:to>
                                        <p:strVal val="(0.5)"/>
                                      </p:to>
                                    </p:set>
                                    <p:anim from="(0.5)" to="(#ppt_x)" calcmode="lin" valueType="num">
                                      <p:cBhvr>
                                        <p:cTn id="83" dur="1230" accel="100000" fill="hold">
                                          <p:stCondLst>
                                            <p:cond delay="770"/>
                                          </p:stCondLst>
                                        </p:cTn>
                                        <p:tgtEl>
                                          <p:spTgt spid="32802"/>
                                        </p:tgtEl>
                                        <p:attrNameLst>
                                          <p:attrName>ppt_x</p:attrName>
                                        </p:attrNameLst>
                                      </p:cBhvr>
                                    </p:anim>
                                    <p:set>
                                      <p:cBhvr>
                                        <p:cTn id="84" dur="770" fill="hold"/>
                                        <p:tgtEl>
                                          <p:spTgt spid="32802"/>
                                        </p:tgtEl>
                                        <p:attrNameLst>
                                          <p:attrName>ppt_y</p:attrName>
                                        </p:attrNameLst>
                                      </p:cBhvr>
                                      <p:to>
                                        <p:strVal val="(#ppt_y+0.4)"/>
                                      </p:to>
                                    </p:set>
                                    <p:anim from="(#ppt_y+0.4)" to="(#ppt_y)" calcmode="lin" valueType="num">
                                      <p:cBhvr>
                                        <p:cTn id="85" dur="1230" accel="100000" fill="hold">
                                          <p:stCondLst>
                                            <p:cond delay="770"/>
                                          </p:stCondLst>
                                        </p:cTn>
                                        <p:tgtEl>
                                          <p:spTgt spid="32802"/>
                                        </p:tgtEl>
                                        <p:attrNameLst>
                                          <p:attrName>ppt_y</p:attrName>
                                        </p:attrNameLst>
                                      </p:cBhvr>
                                    </p:anim>
                                  </p:childTnLst>
                                </p:cTn>
                              </p:par>
                            </p:childTnLst>
                          </p:cTn>
                        </p:par>
                        <p:par>
                          <p:cTn id="86" fill="hold">
                            <p:stCondLst>
                              <p:cond delay="12900"/>
                            </p:stCondLst>
                            <p:childTnLst>
                              <p:par>
                                <p:cTn id="87" presetID="30" presetClass="entr" presetSubtype="0" fill="hold" grpId="0" nodeType="afterEffect">
                                  <p:stCondLst>
                                    <p:cond delay="0"/>
                                  </p:stCondLst>
                                  <p:childTnLst>
                                    <p:set>
                                      <p:cBhvr>
                                        <p:cTn id="88" dur="1" fill="hold">
                                          <p:stCondLst>
                                            <p:cond delay="0"/>
                                          </p:stCondLst>
                                        </p:cTn>
                                        <p:tgtEl>
                                          <p:spTgt spid="32783"/>
                                        </p:tgtEl>
                                        <p:attrNameLst>
                                          <p:attrName>style.visibility</p:attrName>
                                        </p:attrNameLst>
                                      </p:cBhvr>
                                      <p:to>
                                        <p:strVal val="visible"/>
                                      </p:to>
                                    </p:set>
                                    <p:animEffect transition="in" filter="fade">
                                      <p:cBhvr>
                                        <p:cTn id="89" dur="800" decel="100000"/>
                                        <p:tgtEl>
                                          <p:spTgt spid="32783"/>
                                        </p:tgtEl>
                                      </p:cBhvr>
                                    </p:animEffect>
                                    <p:anim calcmode="lin" valueType="num">
                                      <p:cBhvr>
                                        <p:cTn id="90" dur="800" decel="100000" fill="hold"/>
                                        <p:tgtEl>
                                          <p:spTgt spid="32783"/>
                                        </p:tgtEl>
                                        <p:attrNameLst>
                                          <p:attrName>style.rotation</p:attrName>
                                        </p:attrNameLst>
                                      </p:cBhvr>
                                      <p:tavLst>
                                        <p:tav tm="0">
                                          <p:val>
                                            <p:fltVal val="-90"/>
                                          </p:val>
                                        </p:tav>
                                        <p:tav tm="100000">
                                          <p:val>
                                            <p:fltVal val="0"/>
                                          </p:val>
                                        </p:tav>
                                      </p:tavLst>
                                    </p:anim>
                                    <p:anim calcmode="lin" valueType="num">
                                      <p:cBhvr>
                                        <p:cTn id="91" dur="800" decel="100000" fill="hold"/>
                                        <p:tgtEl>
                                          <p:spTgt spid="32783"/>
                                        </p:tgtEl>
                                        <p:attrNameLst>
                                          <p:attrName>ppt_x</p:attrName>
                                        </p:attrNameLst>
                                      </p:cBhvr>
                                      <p:tavLst>
                                        <p:tav tm="0">
                                          <p:val>
                                            <p:strVal val="#ppt_x+0.4"/>
                                          </p:val>
                                        </p:tav>
                                        <p:tav tm="100000">
                                          <p:val>
                                            <p:strVal val="#ppt_x-0.05"/>
                                          </p:val>
                                        </p:tav>
                                      </p:tavLst>
                                    </p:anim>
                                    <p:anim calcmode="lin" valueType="num">
                                      <p:cBhvr>
                                        <p:cTn id="92" dur="800" decel="100000" fill="hold"/>
                                        <p:tgtEl>
                                          <p:spTgt spid="32783"/>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2783"/>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2783"/>
                                        </p:tgtEl>
                                        <p:attrNameLst>
                                          <p:attrName>ppt_y</p:attrName>
                                        </p:attrNameLst>
                                      </p:cBhvr>
                                      <p:tavLst>
                                        <p:tav tm="0">
                                          <p:val>
                                            <p:strVal val="#ppt_y+0.1"/>
                                          </p:val>
                                        </p:tav>
                                        <p:tav tm="100000">
                                          <p:val>
                                            <p:strVal val="#ppt_y"/>
                                          </p:val>
                                        </p:tav>
                                      </p:tavLst>
                                    </p:anim>
                                  </p:childTnLst>
                                </p:cTn>
                              </p:par>
                            </p:childTnLst>
                          </p:cTn>
                        </p:par>
                        <p:par>
                          <p:cTn id="95" fill="hold">
                            <p:stCondLst>
                              <p:cond delay="13900"/>
                            </p:stCondLst>
                            <p:childTnLst>
                              <p:par>
                                <p:cTn id="96" presetID="29" presetClass="entr" presetSubtype="0" fill="hold" grpId="0" nodeType="afterEffect">
                                  <p:stCondLst>
                                    <p:cond delay="0"/>
                                  </p:stCondLst>
                                  <p:childTnLst>
                                    <p:set>
                                      <p:cBhvr>
                                        <p:cTn id="97" dur="1" fill="hold">
                                          <p:stCondLst>
                                            <p:cond delay="0"/>
                                          </p:stCondLst>
                                        </p:cTn>
                                        <p:tgtEl>
                                          <p:spTgt spid="32777"/>
                                        </p:tgtEl>
                                        <p:attrNameLst>
                                          <p:attrName>style.visibility</p:attrName>
                                        </p:attrNameLst>
                                      </p:cBhvr>
                                      <p:to>
                                        <p:strVal val="visible"/>
                                      </p:to>
                                    </p:set>
                                    <p:anim calcmode="lin" valueType="num">
                                      <p:cBhvr>
                                        <p:cTn id="98" dur="1000" fill="hold"/>
                                        <p:tgtEl>
                                          <p:spTgt spid="32777"/>
                                        </p:tgtEl>
                                        <p:attrNameLst>
                                          <p:attrName>ppt_x</p:attrName>
                                        </p:attrNameLst>
                                      </p:cBhvr>
                                      <p:tavLst>
                                        <p:tav tm="0">
                                          <p:val>
                                            <p:strVal val="#ppt_x-.2"/>
                                          </p:val>
                                        </p:tav>
                                        <p:tav tm="100000">
                                          <p:val>
                                            <p:strVal val="#ppt_x"/>
                                          </p:val>
                                        </p:tav>
                                      </p:tavLst>
                                    </p:anim>
                                    <p:anim calcmode="lin" valueType="num">
                                      <p:cBhvr>
                                        <p:cTn id="99" dur="1000" fill="hold"/>
                                        <p:tgtEl>
                                          <p:spTgt spid="32777"/>
                                        </p:tgtEl>
                                        <p:attrNameLst>
                                          <p:attrName>ppt_y</p:attrName>
                                        </p:attrNameLst>
                                      </p:cBhvr>
                                      <p:tavLst>
                                        <p:tav tm="0">
                                          <p:val>
                                            <p:strVal val="#ppt_y"/>
                                          </p:val>
                                        </p:tav>
                                        <p:tav tm="100000">
                                          <p:val>
                                            <p:strVal val="#ppt_y"/>
                                          </p:val>
                                        </p:tav>
                                      </p:tavLst>
                                    </p:anim>
                                    <p:animEffect transition="in" filter="wipe(right)" prLst="gradientSize: 0.1">
                                      <p:cBhvr>
                                        <p:cTn id="100" dur="1000"/>
                                        <p:tgtEl>
                                          <p:spTgt spid="32777"/>
                                        </p:tgtEl>
                                      </p:cBhvr>
                                    </p:animEffect>
                                  </p:childTnLst>
                                </p:cTn>
                              </p:par>
                            </p:childTnLst>
                          </p:cTn>
                        </p:par>
                        <p:par>
                          <p:cTn id="101" fill="hold">
                            <p:stCondLst>
                              <p:cond delay="14900"/>
                            </p:stCondLst>
                            <p:childTnLst>
                              <p:par>
                                <p:cTn id="102" presetID="51" presetClass="entr" presetSubtype="0" fill="hold" grpId="0" nodeType="afterEffect">
                                  <p:stCondLst>
                                    <p:cond delay="0"/>
                                  </p:stCondLst>
                                  <p:childTnLst>
                                    <p:set>
                                      <p:cBhvr>
                                        <p:cTn id="103" dur="1" fill="hold">
                                          <p:stCondLst>
                                            <p:cond delay="0"/>
                                          </p:stCondLst>
                                        </p:cTn>
                                        <p:tgtEl>
                                          <p:spTgt spid="32801"/>
                                        </p:tgtEl>
                                        <p:attrNameLst>
                                          <p:attrName>style.visibility</p:attrName>
                                        </p:attrNameLst>
                                      </p:cBhvr>
                                      <p:to>
                                        <p:strVal val="visible"/>
                                      </p:to>
                                    </p:set>
                                    <p:animEffect transition="in" filter="fade">
                                      <p:cBhvr>
                                        <p:cTn id="104" dur="770" decel="100000"/>
                                        <p:tgtEl>
                                          <p:spTgt spid="32801"/>
                                        </p:tgtEl>
                                      </p:cBhvr>
                                    </p:animEffect>
                                    <p:animScale>
                                      <p:cBhvr>
                                        <p:cTn id="105" dur="770" decel="100000"/>
                                        <p:tgtEl>
                                          <p:spTgt spid="32801"/>
                                        </p:tgtEl>
                                      </p:cBhvr>
                                      <p:from x="10000" y="10000"/>
                                      <p:to x="200000" y="450000"/>
                                    </p:animScale>
                                    <p:animScale>
                                      <p:cBhvr>
                                        <p:cTn id="106" dur="1230" accel="100000" fill="hold">
                                          <p:stCondLst>
                                            <p:cond delay="770"/>
                                          </p:stCondLst>
                                        </p:cTn>
                                        <p:tgtEl>
                                          <p:spTgt spid="32801"/>
                                        </p:tgtEl>
                                      </p:cBhvr>
                                      <p:from x="200000" y="450000"/>
                                      <p:to x="100000" y="100000"/>
                                    </p:animScale>
                                    <p:set>
                                      <p:cBhvr>
                                        <p:cTn id="107" dur="770" fill="hold"/>
                                        <p:tgtEl>
                                          <p:spTgt spid="32801"/>
                                        </p:tgtEl>
                                        <p:attrNameLst>
                                          <p:attrName>ppt_x</p:attrName>
                                        </p:attrNameLst>
                                      </p:cBhvr>
                                      <p:to>
                                        <p:strVal val="(0.5)"/>
                                      </p:to>
                                    </p:set>
                                    <p:anim from="(0.5)" to="(#ppt_x)" calcmode="lin" valueType="num">
                                      <p:cBhvr>
                                        <p:cTn id="108" dur="1230" accel="100000" fill="hold">
                                          <p:stCondLst>
                                            <p:cond delay="770"/>
                                          </p:stCondLst>
                                        </p:cTn>
                                        <p:tgtEl>
                                          <p:spTgt spid="32801"/>
                                        </p:tgtEl>
                                        <p:attrNameLst>
                                          <p:attrName>ppt_x</p:attrName>
                                        </p:attrNameLst>
                                      </p:cBhvr>
                                    </p:anim>
                                    <p:set>
                                      <p:cBhvr>
                                        <p:cTn id="109" dur="770" fill="hold"/>
                                        <p:tgtEl>
                                          <p:spTgt spid="32801"/>
                                        </p:tgtEl>
                                        <p:attrNameLst>
                                          <p:attrName>ppt_y</p:attrName>
                                        </p:attrNameLst>
                                      </p:cBhvr>
                                      <p:to>
                                        <p:strVal val="(#ppt_y+0.4)"/>
                                      </p:to>
                                    </p:set>
                                    <p:anim from="(#ppt_y+0.4)" to="(#ppt_y)" calcmode="lin" valueType="num">
                                      <p:cBhvr>
                                        <p:cTn id="110" dur="1230" accel="100000" fill="hold">
                                          <p:stCondLst>
                                            <p:cond delay="770"/>
                                          </p:stCondLst>
                                        </p:cTn>
                                        <p:tgtEl>
                                          <p:spTgt spid="32801"/>
                                        </p:tgtEl>
                                        <p:attrNameLst>
                                          <p:attrName>ppt_y</p:attrName>
                                        </p:attrNameLst>
                                      </p:cBhvr>
                                    </p:anim>
                                  </p:childTnLst>
                                </p:cTn>
                              </p:par>
                            </p:childTnLst>
                          </p:cTn>
                        </p:par>
                        <p:par>
                          <p:cTn id="111" fill="hold">
                            <p:stCondLst>
                              <p:cond delay="16900"/>
                            </p:stCondLst>
                            <p:childTnLst>
                              <p:par>
                                <p:cTn id="112" presetID="30" presetClass="entr" presetSubtype="0" fill="hold" grpId="0" nodeType="afterEffect">
                                  <p:stCondLst>
                                    <p:cond delay="0"/>
                                  </p:stCondLst>
                                  <p:childTnLst>
                                    <p:set>
                                      <p:cBhvr>
                                        <p:cTn id="113" dur="1" fill="hold">
                                          <p:stCondLst>
                                            <p:cond delay="0"/>
                                          </p:stCondLst>
                                        </p:cTn>
                                        <p:tgtEl>
                                          <p:spTgt spid="32798"/>
                                        </p:tgtEl>
                                        <p:attrNameLst>
                                          <p:attrName>style.visibility</p:attrName>
                                        </p:attrNameLst>
                                      </p:cBhvr>
                                      <p:to>
                                        <p:strVal val="visible"/>
                                      </p:to>
                                    </p:set>
                                    <p:animEffect transition="in" filter="fade">
                                      <p:cBhvr>
                                        <p:cTn id="114" dur="800" decel="100000"/>
                                        <p:tgtEl>
                                          <p:spTgt spid="32798"/>
                                        </p:tgtEl>
                                      </p:cBhvr>
                                    </p:animEffect>
                                    <p:anim calcmode="lin" valueType="num">
                                      <p:cBhvr>
                                        <p:cTn id="115" dur="800" decel="100000" fill="hold"/>
                                        <p:tgtEl>
                                          <p:spTgt spid="32798"/>
                                        </p:tgtEl>
                                        <p:attrNameLst>
                                          <p:attrName>style.rotation</p:attrName>
                                        </p:attrNameLst>
                                      </p:cBhvr>
                                      <p:tavLst>
                                        <p:tav tm="0">
                                          <p:val>
                                            <p:fltVal val="-90"/>
                                          </p:val>
                                        </p:tav>
                                        <p:tav tm="100000">
                                          <p:val>
                                            <p:fltVal val="0"/>
                                          </p:val>
                                        </p:tav>
                                      </p:tavLst>
                                    </p:anim>
                                    <p:anim calcmode="lin" valueType="num">
                                      <p:cBhvr>
                                        <p:cTn id="116" dur="800" decel="100000" fill="hold"/>
                                        <p:tgtEl>
                                          <p:spTgt spid="32798"/>
                                        </p:tgtEl>
                                        <p:attrNameLst>
                                          <p:attrName>ppt_x</p:attrName>
                                        </p:attrNameLst>
                                      </p:cBhvr>
                                      <p:tavLst>
                                        <p:tav tm="0">
                                          <p:val>
                                            <p:strVal val="#ppt_x+0.4"/>
                                          </p:val>
                                        </p:tav>
                                        <p:tav tm="100000">
                                          <p:val>
                                            <p:strVal val="#ppt_x-0.05"/>
                                          </p:val>
                                        </p:tav>
                                      </p:tavLst>
                                    </p:anim>
                                    <p:anim calcmode="lin" valueType="num">
                                      <p:cBhvr>
                                        <p:cTn id="117" dur="800" decel="100000" fill="hold"/>
                                        <p:tgtEl>
                                          <p:spTgt spid="32798"/>
                                        </p:tgtEl>
                                        <p:attrNameLst>
                                          <p:attrName>ppt_y</p:attrName>
                                        </p:attrNameLst>
                                      </p:cBhvr>
                                      <p:tavLst>
                                        <p:tav tm="0">
                                          <p:val>
                                            <p:strVal val="#ppt_y-0.4"/>
                                          </p:val>
                                        </p:tav>
                                        <p:tav tm="100000">
                                          <p:val>
                                            <p:strVal val="#ppt_y+0.1"/>
                                          </p:val>
                                        </p:tav>
                                      </p:tavLst>
                                    </p:anim>
                                    <p:anim calcmode="lin" valueType="num">
                                      <p:cBhvr>
                                        <p:cTn id="118" dur="200" accel="100000" fill="hold">
                                          <p:stCondLst>
                                            <p:cond delay="800"/>
                                          </p:stCondLst>
                                        </p:cTn>
                                        <p:tgtEl>
                                          <p:spTgt spid="32798"/>
                                        </p:tgtEl>
                                        <p:attrNameLst>
                                          <p:attrName>ppt_x</p:attrName>
                                        </p:attrNameLst>
                                      </p:cBhvr>
                                      <p:tavLst>
                                        <p:tav tm="0">
                                          <p:val>
                                            <p:strVal val="#ppt_x-0.05"/>
                                          </p:val>
                                        </p:tav>
                                        <p:tav tm="100000">
                                          <p:val>
                                            <p:strVal val="#ppt_x"/>
                                          </p:val>
                                        </p:tav>
                                      </p:tavLst>
                                    </p:anim>
                                    <p:anim calcmode="lin" valueType="num">
                                      <p:cBhvr>
                                        <p:cTn id="119" dur="200" accel="100000" fill="hold">
                                          <p:stCondLst>
                                            <p:cond delay="800"/>
                                          </p:stCondLst>
                                        </p:cTn>
                                        <p:tgtEl>
                                          <p:spTgt spid="32798"/>
                                        </p:tgtEl>
                                        <p:attrNameLst>
                                          <p:attrName>ppt_y</p:attrName>
                                        </p:attrNameLst>
                                      </p:cBhvr>
                                      <p:tavLst>
                                        <p:tav tm="0">
                                          <p:val>
                                            <p:strVal val="#ppt_y+0.1"/>
                                          </p:val>
                                        </p:tav>
                                        <p:tav tm="100000">
                                          <p:val>
                                            <p:strVal val="#ppt_y"/>
                                          </p:val>
                                        </p:tav>
                                      </p:tavLst>
                                    </p:anim>
                                  </p:childTnLst>
                                </p:cTn>
                              </p:par>
                            </p:childTnLst>
                          </p:cTn>
                        </p:par>
                        <p:par>
                          <p:cTn id="120" fill="hold">
                            <p:stCondLst>
                              <p:cond delay="17900"/>
                            </p:stCondLst>
                            <p:childTnLst>
                              <p:par>
                                <p:cTn id="121" presetID="56" presetClass="entr" presetSubtype="0" fill="hold" grpId="0" nodeType="afterEffect">
                                  <p:stCondLst>
                                    <p:cond delay="0"/>
                                  </p:stCondLst>
                                  <p:iterate type="lt">
                                    <p:tmPct val="10000"/>
                                  </p:iterate>
                                  <p:childTnLst>
                                    <p:set>
                                      <p:cBhvr>
                                        <p:cTn id="122" dur="1" fill="hold">
                                          <p:stCondLst>
                                            <p:cond delay="0"/>
                                          </p:stCondLst>
                                        </p:cTn>
                                        <p:tgtEl>
                                          <p:spTgt spid="32778"/>
                                        </p:tgtEl>
                                        <p:attrNameLst>
                                          <p:attrName>style.visibility</p:attrName>
                                        </p:attrNameLst>
                                      </p:cBhvr>
                                      <p:to>
                                        <p:strVal val="visible"/>
                                      </p:to>
                                    </p:set>
                                    <p:anim by="(-#ppt_w*2)" calcmode="lin" valueType="num">
                                      <p:cBhvr rctx="PPT">
                                        <p:cTn id="123" dur="500" autoRev="1" fill="hold">
                                          <p:stCondLst>
                                            <p:cond delay="0"/>
                                          </p:stCondLst>
                                        </p:cTn>
                                        <p:tgtEl>
                                          <p:spTgt spid="32778"/>
                                        </p:tgtEl>
                                        <p:attrNameLst>
                                          <p:attrName>ppt_w</p:attrName>
                                        </p:attrNameLst>
                                      </p:cBhvr>
                                    </p:anim>
                                    <p:anim by="(#ppt_w*0.50)" calcmode="lin" valueType="num">
                                      <p:cBhvr>
                                        <p:cTn id="124" dur="500" decel="50000" autoRev="1" fill="hold">
                                          <p:stCondLst>
                                            <p:cond delay="0"/>
                                          </p:stCondLst>
                                        </p:cTn>
                                        <p:tgtEl>
                                          <p:spTgt spid="32778"/>
                                        </p:tgtEl>
                                        <p:attrNameLst>
                                          <p:attrName>ppt_x</p:attrName>
                                        </p:attrNameLst>
                                      </p:cBhvr>
                                    </p:anim>
                                    <p:anim from="(-#ppt_h/2)" to="(#ppt_y)" calcmode="lin" valueType="num">
                                      <p:cBhvr>
                                        <p:cTn id="125" dur="1000" fill="hold">
                                          <p:stCondLst>
                                            <p:cond delay="0"/>
                                          </p:stCondLst>
                                        </p:cTn>
                                        <p:tgtEl>
                                          <p:spTgt spid="32778"/>
                                        </p:tgtEl>
                                        <p:attrNameLst>
                                          <p:attrName>ppt_y</p:attrName>
                                        </p:attrNameLst>
                                      </p:cBhvr>
                                    </p:anim>
                                    <p:animRot by="21600000">
                                      <p:cBhvr>
                                        <p:cTn id="126" dur="1000" fill="hold">
                                          <p:stCondLst>
                                            <p:cond delay="0"/>
                                          </p:stCondLst>
                                        </p:cTn>
                                        <p:tgtEl>
                                          <p:spTgt spid="3277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nimBg="1"/>
      <p:bldP spid="32772" grpId="0"/>
      <p:bldP spid="32774" grpId="0" animBg="1"/>
      <p:bldP spid="32775" grpId="0" animBg="1"/>
      <p:bldP spid="32776" grpId="0" animBg="1"/>
      <p:bldP spid="32777" grpId="0" animBg="1"/>
      <p:bldP spid="32778" grpId="0" animBg="1"/>
      <p:bldP spid="32779" grpId="0" animBg="1"/>
      <p:bldP spid="32780" grpId="0" animBg="1"/>
      <p:bldP spid="32783" grpId="0"/>
      <p:bldP spid="32798" grpId="0"/>
      <p:bldP spid="32801" grpId="0" animBg="1"/>
      <p:bldP spid="3280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4" name="Rectangle 2"/>
          <p:cNvSpPr>
            <a:spLocks noGrp="1" noChangeArrowheads="1"/>
          </p:cNvSpPr>
          <p:nvPr>
            <p:ph sz="half" idx="1"/>
          </p:nvPr>
        </p:nvSpPr>
        <p:spPr>
          <a:xfrm>
            <a:off x="323850" y="1614488"/>
            <a:ext cx="2133600" cy="838200"/>
          </a:xfrm>
          <a:solidFill>
            <a:schemeClr val="accent1"/>
          </a:solidFill>
          <a:ln/>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marL="0" indent="0" algn="ctr">
              <a:lnSpc>
                <a:spcPct val="90000"/>
              </a:lnSpc>
              <a:buFont typeface="Wingdings" pitchFamily="2" charset="2"/>
              <a:buNone/>
            </a:pPr>
            <a:r>
              <a:rPr lang="en-GB" sz="2400" b="1">
                <a:solidFill>
                  <a:schemeClr val="bg1"/>
                </a:solidFill>
                <a:latin typeface="Times New Roman" pitchFamily="18" charset="0"/>
              </a:rPr>
              <a:t>Intrinsic to </a:t>
            </a:r>
            <a:br>
              <a:rPr lang="en-GB" sz="2400" b="1">
                <a:solidFill>
                  <a:schemeClr val="bg1"/>
                </a:solidFill>
                <a:latin typeface="Times New Roman" pitchFamily="18" charset="0"/>
              </a:rPr>
            </a:br>
            <a:r>
              <a:rPr lang="en-GB" sz="2400" b="1">
                <a:solidFill>
                  <a:schemeClr val="bg1"/>
                </a:solidFill>
                <a:latin typeface="Times New Roman" pitchFamily="18" charset="0"/>
              </a:rPr>
              <a:t>the job</a:t>
            </a:r>
            <a:endParaRPr lang="en-US" sz="2400" b="1">
              <a:solidFill>
                <a:schemeClr val="bg1"/>
              </a:solidFill>
              <a:latin typeface="Times New Roman" pitchFamily="18" charset="0"/>
            </a:endParaRPr>
          </a:p>
        </p:txBody>
      </p:sp>
      <p:sp>
        <p:nvSpPr>
          <p:cNvPr id="14" name="Footer Placeholder 5"/>
          <p:cNvSpPr>
            <a:spLocks noGrp="1"/>
          </p:cNvSpPr>
          <p:nvPr>
            <p:ph type="ftr" sz="quarter" idx="11"/>
          </p:nvPr>
        </p:nvSpPr>
        <p:spPr/>
        <p:txBody>
          <a:bodyPr/>
          <a:lstStyle/>
          <a:p>
            <a:r>
              <a:rPr lang="en-GB" smtClean="0"/>
              <a:t>Mental Illness in Workplace</a:t>
            </a:r>
            <a:endParaRPr lang="en-GB"/>
          </a:p>
        </p:txBody>
      </p:sp>
      <p:sp>
        <p:nvSpPr>
          <p:cNvPr id="15" name="Slide Number Placeholder 6"/>
          <p:cNvSpPr>
            <a:spLocks noGrp="1"/>
          </p:cNvSpPr>
          <p:nvPr>
            <p:ph type="sldNum" sz="quarter" idx="12"/>
          </p:nvPr>
        </p:nvSpPr>
        <p:spPr/>
        <p:txBody>
          <a:bodyPr/>
          <a:lstStyle/>
          <a:p>
            <a:fld id="{EAB4C4F1-671A-4ECA-A383-7C36C02DF02A}" type="slidenum">
              <a:rPr lang="en-GB"/>
              <a:pPr/>
              <a:t>7</a:t>
            </a:fld>
            <a:endParaRPr lang="en-GB"/>
          </a:p>
        </p:txBody>
      </p:sp>
      <p:sp>
        <p:nvSpPr>
          <p:cNvPr id="146435" name="Rectangle 3"/>
          <p:cNvSpPr>
            <a:spLocks noChangeArrowheads="1"/>
          </p:cNvSpPr>
          <p:nvPr/>
        </p:nvSpPr>
        <p:spPr bwMode="auto">
          <a:xfrm>
            <a:off x="209550" y="784225"/>
            <a:ext cx="3200400" cy="685800"/>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Sources of Stress</a:t>
            </a:r>
            <a:endParaRPr lang="en-US" sz="3200" b="1" i="0">
              <a:solidFill>
                <a:schemeClr val="tx2"/>
              </a:solidFill>
            </a:endParaRPr>
          </a:p>
        </p:txBody>
      </p:sp>
      <p:sp>
        <p:nvSpPr>
          <p:cNvPr id="146436" name="Rectangle 4"/>
          <p:cNvSpPr>
            <a:spLocks noChangeArrowheads="1"/>
          </p:cNvSpPr>
          <p:nvPr/>
        </p:nvSpPr>
        <p:spPr bwMode="auto">
          <a:xfrm>
            <a:off x="323850" y="3062288"/>
            <a:ext cx="2133600" cy="914400"/>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lnSpc>
                <a:spcPct val="80000"/>
              </a:lnSpc>
            </a:pPr>
            <a:r>
              <a:rPr lang="en-GB" sz="2800" b="1" i="0">
                <a:solidFill>
                  <a:schemeClr val="bg1"/>
                </a:solidFill>
              </a:rPr>
              <a:t>Role in the organisation</a:t>
            </a:r>
            <a:endParaRPr lang="en-US" sz="2800" b="1" i="0">
              <a:solidFill>
                <a:schemeClr val="bg1"/>
              </a:solidFill>
            </a:endParaRPr>
          </a:p>
        </p:txBody>
      </p:sp>
      <p:sp>
        <p:nvSpPr>
          <p:cNvPr id="146437" name="Rectangle 5"/>
          <p:cNvSpPr>
            <a:spLocks noChangeArrowheads="1"/>
          </p:cNvSpPr>
          <p:nvPr/>
        </p:nvSpPr>
        <p:spPr bwMode="auto">
          <a:xfrm>
            <a:off x="323850" y="4586288"/>
            <a:ext cx="2133600" cy="976312"/>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spcBef>
                <a:spcPct val="20000"/>
              </a:spcBef>
            </a:pPr>
            <a:r>
              <a:rPr lang="en-GB" sz="2800" b="1" i="0">
                <a:solidFill>
                  <a:schemeClr val="bg1"/>
                </a:solidFill>
              </a:rPr>
              <a:t>Relationship at work</a:t>
            </a:r>
            <a:endParaRPr lang="en-US" sz="2800" b="1" i="0">
              <a:solidFill>
                <a:schemeClr val="bg1"/>
              </a:solidFill>
            </a:endParaRPr>
          </a:p>
        </p:txBody>
      </p:sp>
      <p:sp>
        <p:nvSpPr>
          <p:cNvPr id="146438" name="Oval 6"/>
          <p:cNvSpPr>
            <a:spLocks noChangeArrowheads="1"/>
          </p:cNvSpPr>
          <p:nvPr/>
        </p:nvSpPr>
        <p:spPr bwMode="auto">
          <a:xfrm rot="16200000">
            <a:off x="2390775" y="2457450"/>
            <a:ext cx="2438400" cy="1066800"/>
          </a:xfrm>
          <a:prstGeom prst="ellipse">
            <a:avLst/>
          </a:prstGeom>
          <a:solidFill>
            <a:schemeClr val="accent1"/>
          </a:solidFill>
          <a:ln w="9525">
            <a:solidFill>
              <a:schemeClr val="tx1"/>
            </a:solidFill>
            <a:round/>
            <a:headEnd/>
            <a:tailEnd/>
          </a:ln>
          <a:effectLst>
            <a:outerShdw dist="115003" dir="21219588" algn="ctr" rotWithShape="0">
              <a:schemeClr val="bg2"/>
            </a:outerShdw>
          </a:effectLst>
        </p:spPr>
        <p:txBody>
          <a:bodyPr wrap="none" anchor="ctr"/>
          <a:lstStyle/>
          <a:p>
            <a:pPr algn="ctr"/>
            <a:r>
              <a:rPr lang="en-GB" sz="3200" b="1"/>
              <a:t>Individual</a:t>
            </a:r>
            <a:endParaRPr lang="en-US" sz="3200" b="1"/>
          </a:p>
        </p:txBody>
      </p:sp>
      <p:sp>
        <p:nvSpPr>
          <p:cNvPr id="146439" name="Rectangle 7"/>
          <p:cNvSpPr>
            <a:spLocks noChangeArrowheads="1"/>
          </p:cNvSpPr>
          <p:nvPr/>
        </p:nvSpPr>
        <p:spPr bwMode="auto">
          <a:xfrm>
            <a:off x="4787900" y="971550"/>
            <a:ext cx="4189413" cy="2838450"/>
          </a:xfrm>
          <a:prstGeom prst="rect">
            <a:avLst/>
          </a:prstGeom>
          <a:solidFill>
            <a:schemeClr val="accent2"/>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2"/>
            </a:extrusionClr>
          </a:sp3d>
        </p:spPr>
        <p:txBody>
          <a:bodyPr>
            <a:flatTx/>
          </a:bodyPr>
          <a:lstStyle/>
          <a:p>
            <a:pPr marL="231775" indent="-231775">
              <a:lnSpc>
                <a:spcPct val="90000"/>
              </a:lnSpc>
            </a:pPr>
            <a:r>
              <a:rPr lang="en-GB" sz="2900" b="1" i="0">
                <a:solidFill>
                  <a:schemeClr val="bg1"/>
                </a:solidFill>
              </a:rPr>
              <a:t>Organizational symptoms</a:t>
            </a:r>
          </a:p>
          <a:p>
            <a:pPr marL="231775" indent="-231775">
              <a:lnSpc>
                <a:spcPct val="90000"/>
              </a:lnSpc>
              <a:buFontTx/>
              <a:buChar char="•"/>
            </a:pPr>
            <a:r>
              <a:rPr lang="en-GB" sz="2900" b="1" i="0">
                <a:solidFill>
                  <a:schemeClr val="bg1"/>
                </a:solidFill>
              </a:rPr>
              <a:t>High absenteeism</a:t>
            </a:r>
          </a:p>
          <a:p>
            <a:pPr marL="231775" indent="-231775">
              <a:lnSpc>
                <a:spcPct val="90000"/>
              </a:lnSpc>
              <a:buFontTx/>
              <a:buChar char="•"/>
            </a:pPr>
            <a:r>
              <a:rPr lang="en-GB" sz="2900" b="1" i="0">
                <a:solidFill>
                  <a:schemeClr val="bg1"/>
                </a:solidFill>
              </a:rPr>
              <a:t>High labour turnover</a:t>
            </a:r>
          </a:p>
          <a:p>
            <a:pPr marL="231775" indent="-231775">
              <a:lnSpc>
                <a:spcPct val="90000"/>
              </a:lnSpc>
              <a:buFontTx/>
              <a:buChar char="•"/>
            </a:pPr>
            <a:r>
              <a:rPr lang="en-GB" sz="2900" b="1" i="0">
                <a:solidFill>
                  <a:schemeClr val="bg1"/>
                </a:solidFill>
              </a:rPr>
              <a:t>Industrial relations difficulties</a:t>
            </a:r>
          </a:p>
          <a:p>
            <a:pPr marL="231775" indent="-231775">
              <a:lnSpc>
                <a:spcPct val="90000"/>
              </a:lnSpc>
              <a:buFontTx/>
              <a:buChar char="•"/>
            </a:pPr>
            <a:r>
              <a:rPr lang="en-GB" sz="2900" b="1" i="0">
                <a:solidFill>
                  <a:schemeClr val="bg1"/>
                </a:solidFill>
              </a:rPr>
              <a:t>Poor quality control</a:t>
            </a:r>
            <a:endParaRPr lang="en-US" sz="2900" b="1" i="0">
              <a:solidFill>
                <a:schemeClr val="bg1"/>
              </a:solidFill>
            </a:endParaRPr>
          </a:p>
        </p:txBody>
      </p:sp>
      <p:sp>
        <p:nvSpPr>
          <p:cNvPr id="146440" name="Rectangle 8"/>
          <p:cNvSpPr>
            <a:spLocks noChangeArrowheads="1"/>
          </p:cNvSpPr>
          <p:nvPr/>
        </p:nvSpPr>
        <p:spPr bwMode="auto">
          <a:xfrm>
            <a:off x="4643438" y="4652963"/>
            <a:ext cx="4286250" cy="1728787"/>
          </a:xfrm>
          <a:prstGeom prst="rect">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a:flatTx/>
          </a:bodyPr>
          <a:lstStyle/>
          <a:p>
            <a:pPr marL="231775" indent="-231775">
              <a:lnSpc>
                <a:spcPct val="80000"/>
              </a:lnSpc>
              <a:spcBef>
                <a:spcPct val="12000"/>
              </a:spcBef>
              <a:spcAft>
                <a:spcPct val="12000"/>
              </a:spcAft>
              <a:buFontTx/>
              <a:buChar char="•"/>
            </a:pPr>
            <a:r>
              <a:rPr lang="en-GB" sz="2900" b="1" i="0">
                <a:solidFill>
                  <a:schemeClr val="bg1"/>
                </a:solidFill>
              </a:rPr>
              <a:t>Prolonged strikes</a:t>
            </a:r>
          </a:p>
          <a:p>
            <a:pPr marL="231775" indent="-231775">
              <a:lnSpc>
                <a:spcPct val="80000"/>
              </a:lnSpc>
              <a:spcBef>
                <a:spcPct val="12000"/>
              </a:spcBef>
              <a:spcAft>
                <a:spcPct val="12000"/>
              </a:spcAft>
              <a:buFontTx/>
              <a:buChar char="•"/>
            </a:pPr>
            <a:r>
              <a:rPr lang="en-GB" sz="2900" b="1" i="0">
                <a:solidFill>
                  <a:schemeClr val="bg1"/>
                </a:solidFill>
              </a:rPr>
              <a:t>Frequent and severe accidents</a:t>
            </a:r>
          </a:p>
          <a:p>
            <a:pPr marL="231775" indent="-231775">
              <a:lnSpc>
                <a:spcPct val="80000"/>
              </a:lnSpc>
              <a:spcBef>
                <a:spcPct val="12000"/>
              </a:spcBef>
              <a:spcAft>
                <a:spcPct val="12000"/>
              </a:spcAft>
              <a:buFontTx/>
              <a:buChar char="•"/>
            </a:pPr>
            <a:r>
              <a:rPr lang="en-GB" sz="2900" b="1" i="0">
                <a:solidFill>
                  <a:schemeClr val="bg1"/>
                </a:solidFill>
              </a:rPr>
              <a:t>Apathy</a:t>
            </a:r>
            <a:endParaRPr lang="en-US" sz="2900" b="1" i="0">
              <a:solidFill>
                <a:schemeClr val="bg1"/>
              </a:solidFill>
            </a:endParaRPr>
          </a:p>
        </p:txBody>
      </p:sp>
      <p:sp>
        <p:nvSpPr>
          <p:cNvPr id="146441" name="AutoShape 9"/>
          <p:cNvSpPr>
            <a:spLocks/>
          </p:cNvSpPr>
          <p:nvPr/>
        </p:nvSpPr>
        <p:spPr bwMode="auto">
          <a:xfrm>
            <a:off x="2509838" y="1843088"/>
            <a:ext cx="152400" cy="3429000"/>
          </a:xfrm>
          <a:prstGeom prst="rightBrace">
            <a:avLst>
              <a:gd name="adj1" fmla="val 187500"/>
              <a:gd name="adj2" fmla="val 34213"/>
            </a:avLst>
          </a:prstGeom>
          <a:noFill/>
          <a:ln w="38100">
            <a:solidFill>
              <a:schemeClr val="tx1"/>
            </a:solidFill>
            <a:round/>
            <a:headEnd/>
            <a:tailEnd/>
          </a:ln>
          <a:effectLst/>
        </p:spPr>
        <p:txBody>
          <a:bodyPr wrap="none" anchor="ctr"/>
          <a:lstStyle/>
          <a:p>
            <a:endParaRPr lang="en-US"/>
          </a:p>
        </p:txBody>
      </p:sp>
      <p:sp>
        <p:nvSpPr>
          <p:cNvPr id="146442" name="Line 10"/>
          <p:cNvSpPr>
            <a:spLocks noChangeShapeType="1"/>
          </p:cNvSpPr>
          <p:nvPr/>
        </p:nvSpPr>
        <p:spPr bwMode="auto">
          <a:xfrm>
            <a:off x="2695575" y="3019425"/>
            <a:ext cx="381000" cy="0"/>
          </a:xfrm>
          <a:prstGeom prst="line">
            <a:avLst/>
          </a:prstGeom>
          <a:noFill/>
          <a:ln w="28575">
            <a:solidFill>
              <a:schemeClr val="tx1"/>
            </a:solidFill>
            <a:round/>
            <a:headEnd/>
            <a:tailEnd type="triangle" w="med" len="med"/>
          </a:ln>
          <a:effectLst/>
        </p:spPr>
        <p:txBody>
          <a:bodyPr/>
          <a:lstStyle/>
          <a:p>
            <a:endParaRPr lang="en-US"/>
          </a:p>
        </p:txBody>
      </p:sp>
      <p:sp>
        <p:nvSpPr>
          <p:cNvPr id="146443" name="Rectangle 11"/>
          <p:cNvSpPr>
            <a:spLocks noChangeArrowheads="1"/>
          </p:cNvSpPr>
          <p:nvPr/>
        </p:nvSpPr>
        <p:spPr bwMode="auto">
          <a:xfrm>
            <a:off x="5019675" y="238125"/>
            <a:ext cx="3657600" cy="685800"/>
          </a:xfrm>
          <a:prstGeom prst="rect">
            <a:avLst/>
          </a:prstGeom>
          <a:noFill/>
          <a:ln w="9525">
            <a:noFill/>
            <a:miter lim="800000"/>
            <a:headEnd/>
            <a:tailEnd/>
          </a:ln>
          <a:effectLst/>
        </p:spPr>
        <p:txBody>
          <a:bodyPr anchor="ctr"/>
          <a:lstStyle/>
          <a:p>
            <a:pPr algn="ctr">
              <a:lnSpc>
                <a:spcPct val="80000"/>
              </a:lnSpc>
            </a:pPr>
            <a:r>
              <a:rPr lang="en-GB" sz="3200" b="1" i="0">
                <a:solidFill>
                  <a:schemeClr val="tx2"/>
                </a:solidFill>
              </a:rPr>
              <a:t>Symptoms of Stress</a:t>
            </a:r>
            <a:endParaRPr lang="en-US" sz="3200" b="1" i="0">
              <a:solidFill>
                <a:schemeClr val="tx2"/>
              </a:solidFill>
            </a:endParaRPr>
          </a:p>
        </p:txBody>
      </p:sp>
      <p:sp>
        <p:nvSpPr>
          <p:cNvPr id="146445" name="Line 13"/>
          <p:cNvSpPr>
            <a:spLocks noChangeShapeType="1"/>
          </p:cNvSpPr>
          <p:nvPr/>
        </p:nvSpPr>
        <p:spPr bwMode="auto">
          <a:xfrm>
            <a:off x="6732588" y="3862388"/>
            <a:ext cx="0" cy="600075"/>
          </a:xfrm>
          <a:prstGeom prst="line">
            <a:avLst/>
          </a:prstGeom>
          <a:noFill/>
          <a:ln w="38100">
            <a:solidFill>
              <a:schemeClr val="tx1"/>
            </a:solidFill>
            <a:round/>
            <a:headEnd/>
            <a:tailEnd type="triangle" w="med" len="med"/>
          </a:ln>
          <a:effectLst/>
        </p:spPr>
        <p:txBody>
          <a:bodyPr/>
          <a:lstStyle/>
          <a:p>
            <a:endParaRPr lang="en-US"/>
          </a:p>
        </p:txBody>
      </p:sp>
      <p:sp>
        <p:nvSpPr>
          <p:cNvPr id="146446" name="Line 14"/>
          <p:cNvSpPr>
            <a:spLocks noChangeShapeType="1"/>
          </p:cNvSpPr>
          <p:nvPr/>
        </p:nvSpPr>
        <p:spPr bwMode="auto">
          <a:xfrm>
            <a:off x="4178300" y="2962275"/>
            <a:ext cx="514350" cy="0"/>
          </a:xfrm>
          <a:prstGeom prst="line">
            <a:avLst/>
          </a:prstGeom>
          <a:noFill/>
          <a:ln w="28575">
            <a:solidFill>
              <a:schemeClr val="tx1"/>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46435"/>
                                        </p:tgtEl>
                                        <p:attrNameLst>
                                          <p:attrName>style.visibility</p:attrName>
                                        </p:attrNameLst>
                                      </p:cBhvr>
                                      <p:to>
                                        <p:strVal val="visible"/>
                                      </p:to>
                                    </p:set>
                                    <p:animEffect transition="in" filter="fade">
                                      <p:cBhvr>
                                        <p:cTn id="7" dur="800" decel="100000"/>
                                        <p:tgtEl>
                                          <p:spTgt spid="146435"/>
                                        </p:tgtEl>
                                      </p:cBhvr>
                                    </p:animEffect>
                                    <p:anim calcmode="lin" valueType="num">
                                      <p:cBhvr>
                                        <p:cTn id="8" dur="800" decel="100000" fill="hold"/>
                                        <p:tgtEl>
                                          <p:spTgt spid="146435"/>
                                        </p:tgtEl>
                                        <p:attrNameLst>
                                          <p:attrName>style.rotation</p:attrName>
                                        </p:attrNameLst>
                                      </p:cBhvr>
                                      <p:tavLst>
                                        <p:tav tm="0">
                                          <p:val>
                                            <p:fltVal val="-90"/>
                                          </p:val>
                                        </p:tav>
                                        <p:tav tm="100000">
                                          <p:val>
                                            <p:fltVal val="0"/>
                                          </p:val>
                                        </p:tav>
                                      </p:tavLst>
                                    </p:anim>
                                    <p:anim calcmode="lin" valueType="num">
                                      <p:cBhvr>
                                        <p:cTn id="9" dur="800" decel="100000" fill="hold"/>
                                        <p:tgtEl>
                                          <p:spTgt spid="146435"/>
                                        </p:tgtEl>
                                        <p:attrNameLst>
                                          <p:attrName>ppt_x</p:attrName>
                                        </p:attrNameLst>
                                      </p:cBhvr>
                                      <p:tavLst>
                                        <p:tav tm="0">
                                          <p:val>
                                            <p:strVal val="#ppt_x+0.4"/>
                                          </p:val>
                                        </p:tav>
                                        <p:tav tm="100000">
                                          <p:val>
                                            <p:strVal val="#ppt_x-0.05"/>
                                          </p:val>
                                        </p:tav>
                                      </p:tavLst>
                                    </p:anim>
                                    <p:anim calcmode="lin" valueType="num">
                                      <p:cBhvr>
                                        <p:cTn id="10" dur="800" decel="100000" fill="hold"/>
                                        <p:tgtEl>
                                          <p:spTgt spid="14643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643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643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46434">
                                            <p:bg/>
                                          </p:spTgt>
                                        </p:tgtEl>
                                        <p:attrNameLst>
                                          <p:attrName>style.visibility</p:attrName>
                                        </p:attrNameLst>
                                      </p:cBhvr>
                                      <p:to>
                                        <p:strVal val="visible"/>
                                      </p:to>
                                    </p:set>
                                    <p:animEffect transition="in" filter="fade">
                                      <p:cBhvr>
                                        <p:cTn id="15" dur="800" decel="100000"/>
                                        <p:tgtEl>
                                          <p:spTgt spid="146434">
                                            <p:bg/>
                                          </p:spTgt>
                                        </p:tgtEl>
                                      </p:cBhvr>
                                    </p:animEffect>
                                    <p:anim calcmode="lin" valueType="num">
                                      <p:cBhvr>
                                        <p:cTn id="16" dur="800" decel="100000" fill="hold"/>
                                        <p:tgtEl>
                                          <p:spTgt spid="146434">
                                            <p:bg/>
                                          </p:spTgt>
                                        </p:tgtEl>
                                        <p:attrNameLst>
                                          <p:attrName>style.rotation</p:attrName>
                                        </p:attrNameLst>
                                      </p:cBhvr>
                                      <p:tavLst>
                                        <p:tav tm="0">
                                          <p:val>
                                            <p:fltVal val="-90"/>
                                          </p:val>
                                        </p:tav>
                                        <p:tav tm="100000">
                                          <p:val>
                                            <p:fltVal val="0"/>
                                          </p:val>
                                        </p:tav>
                                      </p:tavLst>
                                    </p:anim>
                                    <p:anim calcmode="lin" valueType="num">
                                      <p:cBhvr>
                                        <p:cTn id="17" dur="800" decel="100000" fill="hold"/>
                                        <p:tgtEl>
                                          <p:spTgt spid="146434">
                                            <p:bg/>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146434">
                                            <p:bg/>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46434">
                                            <p:bg/>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46434">
                                            <p:bg/>
                                          </p:spTgt>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146434">
                                            <p:txEl>
                                              <p:pRg st="0" end="0"/>
                                            </p:txEl>
                                          </p:spTgt>
                                        </p:tgtEl>
                                        <p:attrNameLst>
                                          <p:attrName>style.visibility</p:attrName>
                                        </p:attrNameLst>
                                      </p:cBhvr>
                                      <p:to>
                                        <p:strVal val="visible"/>
                                      </p:to>
                                    </p:set>
                                    <p:animEffect transition="in" filter="fade">
                                      <p:cBhvr>
                                        <p:cTn id="23" dur="800" decel="100000"/>
                                        <p:tgtEl>
                                          <p:spTgt spid="146434">
                                            <p:txEl>
                                              <p:pRg st="0" end="0"/>
                                            </p:txEl>
                                          </p:spTgt>
                                        </p:tgtEl>
                                      </p:cBhvr>
                                    </p:animEffect>
                                    <p:anim calcmode="lin" valueType="num">
                                      <p:cBhvr>
                                        <p:cTn id="24" dur="800" decel="100000" fill="hold"/>
                                        <p:tgtEl>
                                          <p:spTgt spid="146434">
                                            <p:txEl>
                                              <p:pRg st="0" end="0"/>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146434">
                                            <p:txEl>
                                              <p:pRg st="0" end="0"/>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146434">
                                            <p:txEl>
                                              <p:pRg st="0" end="0"/>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46434">
                                            <p:txEl>
                                              <p:pRg st="0" end="0"/>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46434">
                                            <p:txEl>
                                              <p:pRg st="0" end="0"/>
                                            </p:txEl>
                                          </p:spTgt>
                                        </p:tgtEl>
                                        <p:attrNameLst>
                                          <p:attrName>ppt_y</p:attrName>
                                        </p:attrNameLst>
                                      </p:cBhvr>
                                      <p:tavLst>
                                        <p:tav tm="0">
                                          <p:val>
                                            <p:strVal val="#ppt_y+0.1"/>
                                          </p:val>
                                        </p:tav>
                                        <p:tav tm="100000">
                                          <p:val>
                                            <p:strVal val="#ppt_y"/>
                                          </p:val>
                                        </p:tav>
                                      </p:tavLst>
                                    </p:anim>
                                  </p:childTnLst>
                                </p:cTn>
                              </p:par>
                              <p:par>
                                <p:cTn id="29" presetID="30" presetClass="entr" presetSubtype="0" fill="hold" grpId="0" nodeType="withEffect">
                                  <p:stCondLst>
                                    <p:cond delay="0"/>
                                  </p:stCondLst>
                                  <p:childTnLst>
                                    <p:set>
                                      <p:cBhvr>
                                        <p:cTn id="30" dur="1" fill="hold">
                                          <p:stCondLst>
                                            <p:cond delay="0"/>
                                          </p:stCondLst>
                                        </p:cTn>
                                        <p:tgtEl>
                                          <p:spTgt spid="146436"/>
                                        </p:tgtEl>
                                        <p:attrNameLst>
                                          <p:attrName>style.visibility</p:attrName>
                                        </p:attrNameLst>
                                      </p:cBhvr>
                                      <p:to>
                                        <p:strVal val="visible"/>
                                      </p:to>
                                    </p:set>
                                    <p:animEffect transition="in" filter="fade">
                                      <p:cBhvr>
                                        <p:cTn id="31" dur="800" decel="100000"/>
                                        <p:tgtEl>
                                          <p:spTgt spid="146436"/>
                                        </p:tgtEl>
                                      </p:cBhvr>
                                    </p:animEffect>
                                    <p:anim calcmode="lin" valueType="num">
                                      <p:cBhvr>
                                        <p:cTn id="32" dur="800" decel="100000" fill="hold"/>
                                        <p:tgtEl>
                                          <p:spTgt spid="146436"/>
                                        </p:tgtEl>
                                        <p:attrNameLst>
                                          <p:attrName>style.rotation</p:attrName>
                                        </p:attrNameLst>
                                      </p:cBhvr>
                                      <p:tavLst>
                                        <p:tav tm="0">
                                          <p:val>
                                            <p:fltVal val="-90"/>
                                          </p:val>
                                        </p:tav>
                                        <p:tav tm="100000">
                                          <p:val>
                                            <p:fltVal val="0"/>
                                          </p:val>
                                        </p:tav>
                                      </p:tavLst>
                                    </p:anim>
                                    <p:anim calcmode="lin" valueType="num">
                                      <p:cBhvr>
                                        <p:cTn id="33" dur="800" decel="100000" fill="hold"/>
                                        <p:tgtEl>
                                          <p:spTgt spid="146436"/>
                                        </p:tgtEl>
                                        <p:attrNameLst>
                                          <p:attrName>ppt_x</p:attrName>
                                        </p:attrNameLst>
                                      </p:cBhvr>
                                      <p:tavLst>
                                        <p:tav tm="0">
                                          <p:val>
                                            <p:strVal val="#ppt_x+0.4"/>
                                          </p:val>
                                        </p:tav>
                                        <p:tav tm="100000">
                                          <p:val>
                                            <p:strVal val="#ppt_x-0.05"/>
                                          </p:val>
                                        </p:tav>
                                      </p:tavLst>
                                    </p:anim>
                                    <p:anim calcmode="lin" valueType="num">
                                      <p:cBhvr>
                                        <p:cTn id="34" dur="800" decel="100000" fill="hold"/>
                                        <p:tgtEl>
                                          <p:spTgt spid="146436"/>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146436"/>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146436"/>
                                        </p:tgtEl>
                                        <p:attrNameLst>
                                          <p:attrName>ppt_y</p:attrName>
                                        </p:attrNameLst>
                                      </p:cBhvr>
                                      <p:tavLst>
                                        <p:tav tm="0">
                                          <p:val>
                                            <p:strVal val="#ppt_y+0.1"/>
                                          </p:val>
                                        </p:tav>
                                        <p:tav tm="100000">
                                          <p:val>
                                            <p:strVal val="#ppt_y"/>
                                          </p:val>
                                        </p:tav>
                                      </p:tavLst>
                                    </p:anim>
                                  </p:childTnLst>
                                </p:cTn>
                              </p:par>
                              <p:par>
                                <p:cTn id="37" presetID="30" presetClass="entr" presetSubtype="0" fill="hold" grpId="0" nodeType="withEffect">
                                  <p:stCondLst>
                                    <p:cond delay="0"/>
                                  </p:stCondLst>
                                  <p:childTnLst>
                                    <p:set>
                                      <p:cBhvr>
                                        <p:cTn id="38" dur="1" fill="hold">
                                          <p:stCondLst>
                                            <p:cond delay="0"/>
                                          </p:stCondLst>
                                        </p:cTn>
                                        <p:tgtEl>
                                          <p:spTgt spid="146437"/>
                                        </p:tgtEl>
                                        <p:attrNameLst>
                                          <p:attrName>style.visibility</p:attrName>
                                        </p:attrNameLst>
                                      </p:cBhvr>
                                      <p:to>
                                        <p:strVal val="visible"/>
                                      </p:to>
                                    </p:set>
                                    <p:animEffect transition="in" filter="fade">
                                      <p:cBhvr>
                                        <p:cTn id="39" dur="800" decel="100000"/>
                                        <p:tgtEl>
                                          <p:spTgt spid="146437"/>
                                        </p:tgtEl>
                                      </p:cBhvr>
                                    </p:animEffect>
                                    <p:anim calcmode="lin" valueType="num">
                                      <p:cBhvr>
                                        <p:cTn id="40" dur="800" decel="100000" fill="hold"/>
                                        <p:tgtEl>
                                          <p:spTgt spid="146437"/>
                                        </p:tgtEl>
                                        <p:attrNameLst>
                                          <p:attrName>style.rotation</p:attrName>
                                        </p:attrNameLst>
                                      </p:cBhvr>
                                      <p:tavLst>
                                        <p:tav tm="0">
                                          <p:val>
                                            <p:fltVal val="-90"/>
                                          </p:val>
                                        </p:tav>
                                        <p:tav tm="100000">
                                          <p:val>
                                            <p:fltVal val="0"/>
                                          </p:val>
                                        </p:tav>
                                      </p:tavLst>
                                    </p:anim>
                                    <p:anim calcmode="lin" valueType="num">
                                      <p:cBhvr>
                                        <p:cTn id="41" dur="800" decel="100000" fill="hold"/>
                                        <p:tgtEl>
                                          <p:spTgt spid="146437"/>
                                        </p:tgtEl>
                                        <p:attrNameLst>
                                          <p:attrName>ppt_x</p:attrName>
                                        </p:attrNameLst>
                                      </p:cBhvr>
                                      <p:tavLst>
                                        <p:tav tm="0">
                                          <p:val>
                                            <p:strVal val="#ppt_x+0.4"/>
                                          </p:val>
                                        </p:tav>
                                        <p:tav tm="100000">
                                          <p:val>
                                            <p:strVal val="#ppt_x-0.05"/>
                                          </p:val>
                                        </p:tav>
                                      </p:tavLst>
                                    </p:anim>
                                    <p:anim calcmode="lin" valueType="num">
                                      <p:cBhvr>
                                        <p:cTn id="42" dur="800" decel="100000" fill="hold"/>
                                        <p:tgtEl>
                                          <p:spTgt spid="146437"/>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46437"/>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46437"/>
                                        </p:tgtEl>
                                        <p:attrNameLst>
                                          <p:attrName>ppt_y</p:attrName>
                                        </p:attrNameLst>
                                      </p:cBhvr>
                                      <p:tavLst>
                                        <p:tav tm="0">
                                          <p:val>
                                            <p:strVal val="#ppt_y+0.1"/>
                                          </p:val>
                                        </p:tav>
                                        <p:tav tm="100000">
                                          <p:val>
                                            <p:strVal val="#ppt_y"/>
                                          </p:val>
                                        </p:tav>
                                      </p:tavLst>
                                    </p:anim>
                                  </p:childTnLst>
                                </p:cTn>
                              </p:par>
                              <p:par>
                                <p:cTn id="45" presetID="51" presetClass="entr" presetSubtype="0" fill="hold" grpId="0" nodeType="withEffect">
                                  <p:stCondLst>
                                    <p:cond delay="0"/>
                                  </p:stCondLst>
                                  <p:childTnLst>
                                    <p:set>
                                      <p:cBhvr>
                                        <p:cTn id="46" dur="1" fill="hold">
                                          <p:stCondLst>
                                            <p:cond delay="0"/>
                                          </p:stCondLst>
                                        </p:cTn>
                                        <p:tgtEl>
                                          <p:spTgt spid="146441"/>
                                        </p:tgtEl>
                                        <p:attrNameLst>
                                          <p:attrName>style.visibility</p:attrName>
                                        </p:attrNameLst>
                                      </p:cBhvr>
                                      <p:to>
                                        <p:strVal val="visible"/>
                                      </p:to>
                                    </p:set>
                                    <p:animEffect transition="in" filter="fade">
                                      <p:cBhvr>
                                        <p:cTn id="47" dur="770" decel="100000"/>
                                        <p:tgtEl>
                                          <p:spTgt spid="146441"/>
                                        </p:tgtEl>
                                      </p:cBhvr>
                                    </p:animEffect>
                                    <p:animScale>
                                      <p:cBhvr>
                                        <p:cTn id="48" dur="770" decel="100000"/>
                                        <p:tgtEl>
                                          <p:spTgt spid="146441"/>
                                        </p:tgtEl>
                                      </p:cBhvr>
                                      <p:from x="10000" y="10000"/>
                                      <p:to x="200000" y="450000"/>
                                    </p:animScale>
                                    <p:animScale>
                                      <p:cBhvr>
                                        <p:cTn id="49" dur="1230" accel="100000" fill="hold">
                                          <p:stCondLst>
                                            <p:cond delay="770"/>
                                          </p:stCondLst>
                                        </p:cTn>
                                        <p:tgtEl>
                                          <p:spTgt spid="146441"/>
                                        </p:tgtEl>
                                      </p:cBhvr>
                                      <p:from x="200000" y="450000"/>
                                      <p:to x="100000" y="100000"/>
                                    </p:animScale>
                                    <p:set>
                                      <p:cBhvr>
                                        <p:cTn id="50" dur="770" fill="hold"/>
                                        <p:tgtEl>
                                          <p:spTgt spid="146441"/>
                                        </p:tgtEl>
                                        <p:attrNameLst>
                                          <p:attrName>ppt_x</p:attrName>
                                        </p:attrNameLst>
                                      </p:cBhvr>
                                      <p:to>
                                        <p:strVal val="(0.5)"/>
                                      </p:to>
                                    </p:set>
                                    <p:anim from="(0.5)" to="(#ppt_x)" calcmode="lin" valueType="num">
                                      <p:cBhvr>
                                        <p:cTn id="51" dur="1230" accel="100000" fill="hold">
                                          <p:stCondLst>
                                            <p:cond delay="770"/>
                                          </p:stCondLst>
                                        </p:cTn>
                                        <p:tgtEl>
                                          <p:spTgt spid="146441"/>
                                        </p:tgtEl>
                                        <p:attrNameLst>
                                          <p:attrName>ppt_x</p:attrName>
                                        </p:attrNameLst>
                                      </p:cBhvr>
                                    </p:anim>
                                    <p:set>
                                      <p:cBhvr>
                                        <p:cTn id="52" dur="770" fill="hold"/>
                                        <p:tgtEl>
                                          <p:spTgt spid="146441"/>
                                        </p:tgtEl>
                                        <p:attrNameLst>
                                          <p:attrName>ppt_y</p:attrName>
                                        </p:attrNameLst>
                                      </p:cBhvr>
                                      <p:to>
                                        <p:strVal val="(#ppt_y+0.4)"/>
                                      </p:to>
                                    </p:set>
                                    <p:anim from="(#ppt_y+0.4)" to="(#ppt_y)" calcmode="lin" valueType="num">
                                      <p:cBhvr>
                                        <p:cTn id="53" dur="1230" accel="100000" fill="hold">
                                          <p:stCondLst>
                                            <p:cond delay="770"/>
                                          </p:stCondLst>
                                        </p:cTn>
                                        <p:tgtEl>
                                          <p:spTgt spid="146441"/>
                                        </p:tgtEl>
                                        <p:attrNameLst>
                                          <p:attrName>ppt_y</p:attrName>
                                        </p:attrNameLst>
                                      </p:cBhvr>
                                    </p:anim>
                                  </p:childTnLst>
                                </p:cTn>
                              </p:par>
                              <p:par>
                                <p:cTn id="54" presetID="51" presetClass="entr" presetSubtype="0" fill="hold" grpId="0" nodeType="withEffect">
                                  <p:stCondLst>
                                    <p:cond delay="0"/>
                                  </p:stCondLst>
                                  <p:childTnLst>
                                    <p:set>
                                      <p:cBhvr>
                                        <p:cTn id="55" dur="1" fill="hold">
                                          <p:stCondLst>
                                            <p:cond delay="0"/>
                                          </p:stCondLst>
                                        </p:cTn>
                                        <p:tgtEl>
                                          <p:spTgt spid="146442"/>
                                        </p:tgtEl>
                                        <p:attrNameLst>
                                          <p:attrName>style.visibility</p:attrName>
                                        </p:attrNameLst>
                                      </p:cBhvr>
                                      <p:to>
                                        <p:strVal val="visible"/>
                                      </p:to>
                                    </p:set>
                                    <p:animEffect transition="in" filter="fade">
                                      <p:cBhvr>
                                        <p:cTn id="56" dur="770" decel="100000"/>
                                        <p:tgtEl>
                                          <p:spTgt spid="146442"/>
                                        </p:tgtEl>
                                      </p:cBhvr>
                                    </p:animEffect>
                                    <p:animScale>
                                      <p:cBhvr>
                                        <p:cTn id="57" dur="770" decel="100000"/>
                                        <p:tgtEl>
                                          <p:spTgt spid="146442"/>
                                        </p:tgtEl>
                                      </p:cBhvr>
                                      <p:from x="10000" y="10000"/>
                                      <p:to x="200000" y="450000"/>
                                    </p:animScale>
                                    <p:animScale>
                                      <p:cBhvr>
                                        <p:cTn id="58" dur="1230" accel="100000" fill="hold">
                                          <p:stCondLst>
                                            <p:cond delay="770"/>
                                          </p:stCondLst>
                                        </p:cTn>
                                        <p:tgtEl>
                                          <p:spTgt spid="146442"/>
                                        </p:tgtEl>
                                      </p:cBhvr>
                                      <p:from x="200000" y="450000"/>
                                      <p:to x="100000" y="100000"/>
                                    </p:animScale>
                                    <p:set>
                                      <p:cBhvr>
                                        <p:cTn id="59" dur="770" fill="hold"/>
                                        <p:tgtEl>
                                          <p:spTgt spid="146442"/>
                                        </p:tgtEl>
                                        <p:attrNameLst>
                                          <p:attrName>ppt_x</p:attrName>
                                        </p:attrNameLst>
                                      </p:cBhvr>
                                      <p:to>
                                        <p:strVal val="(0.5)"/>
                                      </p:to>
                                    </p:set>
                                    <p:anim from="(0.5)" to="(#ppt_x)" calcmode="lin" valueType="num">
                                      <p:cBhvr>
                                        <p:cTn id="60" dur="1230" accel="100000" fill="hold">
                                          <p:stCondLst>
                                            <p:cond delay="770"/>
                                          </p:stCondLst>
                                        </p:cTn>
                                        <p:tgtEl>
                                          <p:spTgt spid="146442"/>
                                        </p:tgtEl>
                                        <p:attrNameLst>
                                          <p:attrName>ppt_x</p:attrName>
                                        </p:attrNameLst>
                                      </p:cBhvr>
                                    </p:anim>
                                    <p:set>
                                      <p:cBhvr>
                                        <p:cTn id="61" dur="770" fill="hold"/>
                                        <p:tgtEl>
                                          <p:spTgt spid="146442"/>
                                        </p:tgtEl>
                                        <p:attrNameLst>
                                          <p:attrName>ppt_y</p:attrName>
                                        </p:attrNameLst>
                                      </p:cBhvr>
                                      <p:to>
                                        <p:strVal val="(#ppt_y+0.4)"/>
                                      </p:to>
                                    </p:set>
                                    <p:anim from="(#ppt_y+0.4)" to="(#ppt_y)" calcmode="lin" valueType="num">
                                      <p:cBhvr>
                                        <p:cTn id="62" dur="1230" accel="100000" fill="hold">
                                          <p:stCondLst>
                                            <p:cond delay="770"/>
                                          </p:stCondLst>
                                        </p:cTn>
                                        <p:tgtEl>
                                          <p:spTgt spid="146442"/>
                                        </p:tgtEl>
                                        <p:attrNameLst>
                                          <p:attrName>ppt_y</p:attrName>
                                        </p:attrNameLst>
                                      </p:cBhvr>
                                    </p:anim>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146438"/>
                                        </p:tgtEl>
                                        <p:attrNameLst>
                                          <p:attrName>style.visibility</p:attrName>
                                        </p:attrNameLst>
                                      </p:cBhvr>
                                      <p:to>
                                        <p:strVal val="visible"/>
                                      </p:to>
                                    </p:set>
                                    <p:anim by="(-#ppt_w*2)" calcmode="lin" valueType="num">
                                      <p:cBhvr rctx="PPT">
                                        <p:cTn id="65" dur="500" autoRev="1" fill="hold">
                                          <p:stCondLst>
                                            <p:cond delay="0"/>
                                          </p:stCondLst>
                                        </p:cTn>
                                        <p:tgtEl>
                                          <p:spTgt spid="146438"/>
                                        </p:tgtEl>
                                        <p:attrNameLst>
                                          <p:attrName>ppt_w</p:attrName>
                                        </p:attrNameLst>
                                      </p:cBhvr>
                                    </p:anim>
                                    <p:anim by="(#ppt_w*0.50)" calcmode="lin" valueType="num">
                                      <p:cBhvr>
                                        <p:cTn id="66" dur="500" decel="50000" autoRev="1" fill="hold">
                                          <p:stCondLst>
                                            <p:cond delay="0"/>
                                          </p:stCondLst>
                                        </p:cTn>
                                        <p:tgtEl>
                                          <p:spTgt spid="146438"/>
                                        </p:tgtEl>
                                        <p:attrNameLst>
                                          <p:attrName>ppt_x</p:attrName>
                                        </p:attrNameLst>
                                      </p:cBhvr>
                                    </p:anim>
                                    <p:anim from="(-#ppt_h/2)" to="(#ppt_y)" calcmode="lin" valueType="num">
                                      <p:cBhvr>
                                        <p:cTn id="67" dur="1000" fill="hold">
                                          <p:stCondLst>
                                            <p:cond delay="0"/>
                                          </p:stCondLst>
                                        </p:cTn>
                                        <p:tgtEl>
                                          <p:spTgt spid="146438"/>
                                        </p:tgtEl>
                                        <p:attrNameLst>
                                          <p:attrName>ppt_y</p:attrName>
                                        </p:attrNameLst>
                                      </p:cBhvr>
                                    </p:anim>
                                    <p:animRot by="21600000">
                                      <p:cBhvr>
                                        <p:cTn id="68" dur="1000" fill="hold">
                                          <p:stCondLst>
                                            <p:cond delay="0"/>
                                          </p:stCondLst>
                                        </p:cTn>
                                        <p:tgtEl>
                                          <p:spTgt spid="146438"/>
                                        </p:tgtEl>
                                        <p:attrNameLst>
                                          <p:attrName>r</p:attrName>
                                        </p:attrNameLst>
                                      </p:cBhvr>
                                    </p:animRot>
                                  </p:childTnLst>
                                </p:cTn>
                              </p:par>
                              <p:par>
                                <p:cTn id="69" presetID="51" presetClass="entr" presetSubtype="0" fill="hold" grpId="0" nodeType="withEffect">
                                  <p:stCondLst>
                                    <p:cond delay="0"/>
                                  </p:stCondLst>
                                  <p:childTnLst>
                                    <p:set>
                                      <p:cBhvr>
                                        <p:cTn id="70" dur="1" fill="hold">
                                          <p:stCondLst>
                                            <p:cond delay="0"/>
                                          </p:stCondLst>
                                        </p:cTn>
                                        <p:tgtEl>
                                          <p:spTgt spid="146446"/>
                                        </p:tgtEl>
                                        <p:attrNameLst>
                                          <p:attrName>style.visibility</p:attrName>
                                        </p:attrNameLst>
                                      </p:cBhvr>
                                      <p:to>
                                        <p:strVal val="visible"/>
                                      </p:to>
                                    </p:set>
                                    <p:animEffect transition="in" filter="fade">
                                      <p:cBhvr>
                                        <p:cTn id="71" dur="770" decel="100000"/>
                                        <p:tgtEl>
                                          <p:spTgt spid="146446"/>
                                        </p:tgtEl>
                                      </p:cBhvr>
                                    </p:animEffect>
                                    <p:animScale>
                                      <p:cBhvr>
                                        <p:cTn id="72" dur="770" decel="100000"/>
                                        <p:tgtEl>
                                          <p:spTgt spid="146446"/>
                                        </p:tgtEl>
                                      </p:cBhvr>
                                      <p:from x="10000" y="10000"/>
                                      <p:to x="200000" y="450000"/>
                                    </p:animScale>
                                    <p:animScale>
                                      <p:cBhvr>
                                        <p:cTn id="73" dur="1230" accel="100000" fill="hold">
                                          <p:stCondLst>
                                            <p:cond delay="770"/>
                                          </p:stCondLst>
                                        </p:cTn>
                                        <p:tgtEl>
                                          <p:spTgt spid="146446"/>
                                        </p:tgtEl>
                                      </p:cBhvr>
                                      <p:from x="200000" y="450000"/>
                                      <p:to x="100000" y="100000"/>
                                    </p:animScale>
                                    <p:set>
                                      <p:cBhvr>
                                        <p:cTn id="74" dur="770" fill="hold"/>
                                        <p:tgtEl>
                                          <p:spTgt spid="146446"/>
                                        </p:tgtEl>
                                        <p:attrNameLst>
                                          <p:attrName>ppt_x</p:attrName>
                                        </p:attrNameLst>
                                      </p:cBhvr>
                                      <p:to>
                                        <p:strVal val="(0.5)"/>
                                      </p:to>
                                    </p:set>
                                    <p:anim from="(0.5)" to="(#ppt_x)" calcmode="lin" valueType="num">
                                      <p:cBhvr>
                                        <p:cTn id="75" dur="1230" accel="100000" fill="hold">
                                          <p:stCondLst>
                                            <p:cond delay="770"/>
                                          </p:stCondLst>
                                        </p:cTn>
                                        <p:tgtEl>
                                          <p:spTgt spid="146446"/>
                                        </p:tgtEl>
                                        <p:attrNameLst>
                                          <p:attrName>ppt_x</p:attrName>
                                        </p:attrNameLst>
                                      </p:cBhvr>
                                    </p:anim>
                                    <p:set>
                                      <p:cBhvr>
                                        <p:cTn id="76" dur="770" fill="hold"/>
                                        <p:tgtEl>
                                          <p:spTgt spid="146446"/>
                                        </p:tgtEl>
                                        <p:attrNameLst>
                                          <p:attrName>ppt_y</p:attrName>
                                        </p:attrNameLst>
                                      </p:cBhvr>
                                      <p:to>
                                        <p:strVal val="(#ppt_y+0.4)"/>
                                      </p:to>
                                    </p:set>
                                    <p:anim from="(#ppt_y+0.4)" to="(#ppt_y)" calcmode="lin" valueType="num">
                                      <p:cBhvr>
                                        <p:cTn id="77" dur="1230" accel="100000" fill="hold">
                                          <p:stCondLst>
                                            <p:cond delay="770"/>
                                          </p:stCondLst>
                                        </p:cTn>
                                        <p:tgtEl>
                                          <p:spTgt spid="146446"/>
                                        </p:tgtEl>
                                        <p:attrNameLst>
                                          <p:attrName>ppt_y</p:attrName>
                                        </p:attrNameLst>
                                      </p:cBhvr>
                                    </p:anim>
                                  </p:childTnLst>
                                </p:cTn>
                              </p:par>
                              <p:par>
                                <p:cTn id="78" presetID="30" presetClass="entr" presetSubtype="0" fill="hold" grpId="0" nodeType="withEffect">
                                  <p:stCondLst>
                                    <p:cond delay="0"/>
                                  </p:stCondLst>
                                  <p:childTnLst>
                                    <p:set>
                                      <p:cBhvr>
                                        <p:cTn id="79" dur="1" fill="hold">
                                          <p:stCondLst>
                                            <p:cond delay="0"/>
                                          </p:stCondLst>
                                        </p:cTn>
                                        <p:tgtEl>
                                          <p:spTgt spid="146443"/>
                                        </p:tgtEl>
                                        <p:attrNameLst>
                                          <p:attrName>style.visibility</p:attrName>
                                        </p:attrNameLst>
                                      </p:cBhvr>
                                      <p:to>
                                        <p:strVal val="visible"/>
                                      </p:to>
                                    </p:set>
                                    <p:animEffect transition="in" filter="fade">
                                      <p:cBhvr>
                                        <p:cTn id="80" dur="800" decel="100000"/>
                                        <p:tgtEl>
                                          <p:spTgt spid="146443"/>
                                        </p:tgtEl>
                                      </p:cBhvr>
                                    </p:animEffect>
                                    <p:anim calcmode="lin" valueType="num">
                                      <p:cBhvr>
                                        <p:cTn id="81" dur="800" decel="100000" fill="hold"/>
                                        <p:tgtEl>
                                          <p:spTgt spid="146443"/>
                                        </p:tgtEl>
                                        <p:attrNameLst>
                                          <p:attrName>style.rotation</p:attrName>
                                        </p:attrNameLst>
                                      </p:cBhvr>
                                      <p:tavLst>
                                        <p:tav tm="0">
                                          <p:val>
                                            <p:fltVal val="-90"/>
                                          </p:val>
                                        </p:tav>
                                        <p:tav tm="100000">
                                          <p:val>
                                            <p:fltVal val="0"/>
                                          </p:val>
                                        </p:tav>
                                      </p:tavLst>
                                    </p:anim>
                                    <p:anim calcmode="lin" valueType="num">
                                      <p:cBhvr>
                                        <p:cTn id="82" dur="800" decel="100000" fill="hold"/>
                                        <p:tgtEl>
                                          <p:spTgt spid="146443"/>
                                        </p:tgtEl>
                                        <p:attrNameLst>
                                          <p:attrName>ppt_x</p:attrName>
                                        </p:attrNameLst>
                                      </p:cBhvr>
                                      <p:tavLst>
                                        <p:tav tm="0">
                                          <p:val>
                                            <p:strVal val="#ppt_x+0.4"/>
                                          </p:val>
                                        </p:tav>
                                        <p:tav tm="100000">
                                          <p:val>
                                            <p:strVal val="#ppt_x-0.05"/>
                                          </p:val>
                                        </p:tav>
                                      </p:tavLst>
                                    </p:anim>
                                    <p:anim calcmode="lin" valueType="num">
                                      <p:cBhvr>
                                        <p:cTn id="83" dur="800" decel="100000" fill="hold"/>
                                        <p:tgtEl>
                                          <p:spTgt spid="146443"/>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146443"/>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146443"/>
                                        </p:tgtEl>
                                        <p:attrNameLst>
                                          <p:attrName>ppt_y</p:attrName>
                                        </p:attrNameLst>
                                      </p:cBhvr>
                                      <p:tavLst>
                                        <p:tav tm="0">
                                          <p:val>
                                            <p:strVal val="#ppt_y+0.1"/>
                                          </p:val>
                                        </p:tav>
                                        <p:tav tm="100000">
                                          <p:val>
                                            <p:strVal val="#ppt_y"/>
                                          </p:val>
                                        </p:tav>
                                      </p:tavLst>
                                    </p:anim>
                                  </p:childTnLst>
                                </p:cTn>
                              </p:par>
                              <p:par>
                                <p:cTn id="86" presetID="29" presetClass="entr" presetSubtype="0" fill="hold" grpId="0" nodeType="withEffect">
                                  <p:stCondLst>
                                    <p:cond delay="0"/>
                                  </p:stCondLst>
                                  <p:childTnLst>
                                    <p:set>
                                      <p:cBhvr>
                                        <p:cTn id="87" dur="1" fill="hold">
                                          <p:stCondLst>
                                            <p:cond delay="0"/>
                                          </p:stCondLst>
                                        </p:cTn>
                                        <p:tgtEl>
                                          <p:spTgt spid="146439"/>
                                        </p:tgtEl>
                                        <p:attrNameLst>
                                          <p:attrName>style.visibility</p:attrName>
                                        </p:attrNameLst>
                                      </p:cBhvr>
                                      <p:to>
                                        <p:strVal val="visible"/>
                                      </p:to>
                                    </p:set>
                                    <p:anim calcmode="lin" valueType="num">
                                      <p:cBhvr>
                                        <p:cTn id="88" dur="1000" fill="hold"/>
                                        <p:tgtEl>
                                          <p:spTgt spid="146439"/>
                                        </p:tgtEl>
                                        <p:attrNameLst>
                                          <p:attrName>ppt_x</p:attrName>
                                        </p:attrNameLst>
                                      </p:cBhvr>
                                      <p:tavLst>
                                        <p:tav tm="0">
                                          <p:val>
                                            <p:strVal val="#ppt_x-.2"/>
                                          </p:val>
                                        </p:tav>
                                        <p:tav tm="100000">
                                          <p:val>
                                            <p:strVal val="#ppt_x"/>
                                          </p:val>
                                        </p:tav>
                                      </p:tavLst>
                                    </p:anim>
                                    <p:anim calcmode="lin" valueType="num">
                                      <p:cBhvr>
                                        <p:cTn id="89" dur="1000" fill="hold"/>
                                        <p:tgtEl>
                                          <p:spTgt spid="146439"/>
                                        </p:tgtEl>
                                        <p:attrNameLst>
                                          <p:attrName>ppt_y</p:attrName>
                                        </p:attrNameLst>
                                      </p:cBhvr>
                                      <p:tavLst>
                                        <p:tav tm="0">
                                          <p:val>
                                            <p:strVal val="#ppt_y"/>
                                          </p:val>
                                        </p:tav>
                                        <p:tav tm="100000">
                                          <p:val>
                                            <p:strVal val="#ppt_y"/>
                                          </p:val>
                                        </p:tav>
                                      </p:tavLst>
                                    </p:anim>
                                    <p:animEffect transition="in" filter="wipe(right)" prLst="gradientSize: 0.1">
                                      <p:cBhvr>
                                        <p:cTn id="90" dur="1000"/>
                                        <p:tgtEl>
                                          <p:spTgt spid="146439"/>
                                        </p:tgtEl>
                                      </p:cBhvr>
                                    </p:animEffect>
                                  </p:childTnLst>
                                </p:cTn>
                              </p:par>
                              <p:par>
                                <p:cTn id="91" presetID="51" presetClass="entr" presetSubtype="0" fill="hold" grpId="0" nodeType="withEffect">
                                  <p:stCondLst>
                                    <p:cond delay="0"/>
                                  </p:stCondLst>
                                  <p:childTnLst>
                                    <p:set>
                                      <p:cBhvr>
                                        <p:cTn id="92" dur="1" fill="hold">
                                          <p:stCondLst>
                                            <p:cond delay="0"/>
                                          </p:stCondLst>
                                        </p:cTn>
                                        <p:tgtEl>
                                          <p:spTgt spid="146445"/>
                                        </p:tgtEl>
                                        <p:attrNameLst>
                                          <p:attrName>style.visibility</p:attrName>
                                        </p:attrNameLst>
                                      </p:cBhvr>
                                      <p:to>
                                        <p:strVal val="visible"/>
                                      </p:to>
                                    </p:set>
                                    <p:animEffect transition="in" filter="fade">
                                      <p:cBhvr>
                                        <p:cTn id="93" dur="770" decel="100000"/>
                                        <p:tgtEl>
                                          <p:spTgt spid="146445"/>
                                        </p:tgtEl>
                                      </p:cBhvr>
                                    </p:animEffect>
                                    <p:animScale>
                                      <p:cBhvr>
                                        <p:cTn id="94" dur="770" decel="100000"/>
                                        <p:tgtEl>
                                          <p:spTgt spid="146445"/>
                                        </p:tgtEl>
                                      </p:cBhvr>
                                      <p:from x="10000" y="10000"/>
                                      <p:to x="200000" y="450000"/>
                                    </p:animScale>
                                    <p:animScale>
                                      <p:cBhvr>
                                        <p:cTn id="95" dur="1230" accel="100000" fill="hold">
                                          <p:stCondLst>
                                            <p:cond delay="770"/>
                                          </p:stCondLst>
                                        </p:cTn>
                                        <p:tgtEl>
                                          <p:spTgt spid="146445"/>
                                        </p:tgtEl>
                                      </p:cBhvr>
                                      <p:from x="200000" y="450000"/>
                                      <p:to x="100000" y="100000"/>
                                    </p:animScale>
                                    <p:set>
                                      <p:cBhvr>
                                        <p:cTn id="96" dur="770" fill="hold"/>
                                        <p:tgtEl>
                                          <p:spTgt spid="146445"/>
                                        </p:tgtEl>
                                        <p:attrNameLst>
                                          <p:attrName>ppt_x</p:attrName>
                                        </p:attrNameLst>
                                      </p:cBhvr>
                                      <p:to>
                                        <p:strVal val="(0.5)"/>
                                      </p:to>
                                    </p:set>
                                    <p:anim from="(0.5)" to="(#ppt_x)" calcmode="lin" valueType="num">
                                      <p:cBhvr>
                                        <p:cTn id="97" dur="1230" accel="100000" fill="hold">
                                          <p:stCondLst>
                                            <p:cond delay="770"/>
                                          </p:stCondLst>
                                        </p:cTn>
                                        <p:tgtEl>
                                          <p:spTgt spid="146445"/>
                                        </p:tgtEl>
                                        <p:attrNameLst>
                                          <p:attrName>ppt_x</p:attrName>
                                        </p:attrNameLst>
                                      </p:cBhvr>
                                    </p:anim>
                                    <p:set>
                                      <p:cBhvr>
                                        <p:cTn id="98" dur="770" fill="hold"/>
                                        <p:tgtEl>
                                          <p:spTgt spid="146445"/>
                                        </p:tgtEl>
                                        <p:attrNameLst>
                                          <p:attrName>ppt_y</p:attrName>
                                        </p:attrNameLst>
                                      </p:cBhvr>
                                      <p:to>
                                        <p:strVal val="(#ppt_y+0.4)"/>
                                      </p:to>
                                    </p:set>
                                    <p:anim from="(#ppt_y+0.4)" to="(#ppt_y)" calcmode="lin" valueType="num">
                                      <p:cBhvr>
                                        <p:cTn id="99" dur="1230" accel="100000" fill="hold">
                                          <p:stCondLst>
                                            <p:cond delay="770"/>
                                          </p:stCondLst>
                                        </p:cTn>
                                        <p:tgtEl>
                                          <p:spTgt spid="146445"/>
                                        </p:tgtEl>
                                        <p:attrNameLst>
                                          <p:attrName>ppt_y</p:attrName>
                                        </p:attrNameLst>
                                      </p:cBhvr>
                                    </p:anim>
                                  </p:childTnLst>
                                </p:cTn>
                              </p:par>
                              <p:par>
                                <p:cTn id="100" presetID="56" presetClass="entr" presetSubtype="0" fill="hold" grpId="0" nodeType="withEffect">
                                  <p:stCondLst>
                                    <p:cond delay="0"/>
                                  </p:stCondLst>
                                  <p:iterate type="lt">
                                    <p:tmPct val="10000"/>
                                  </p:iterate>
                                  <p:childTnLst>
                                    <p:set>
                                      <p:cBhvr>
                                        <p:cTn id="101" dur="1" fill="hold">
                                          <p:stCondLst>
                                            <p:cond delay="0"/>
                                          </p:stCondLst>
                                        </p:cTn>
                                        <p:tgtEl>
                                          <p:spTgt spid="146440"/>
                                        </p:tgtEl>
                                        <p:attrNameLst>
                                          <p:attrName>style.visibility</p:attrName>
                                        </p:attrNameLst>
                                      </p:cBhvr>
                                      <p:to>
                                        <p:strVal val="visible"/>
                                      </p:to>
                                    </p:set>
                                    <p:anim by="(-#ppt_w*2)" calcmode="lin" valueType="num">
                                      <p:cBhvr rctx="PPT">
                                        <p:cTn id="102" dur="500" autoRev="1" fill="hold">
                                          <p:stCondLst>
                                            <p:cond delay="0"/>
                                          </p:stCondLst>
                                        </p:cTn>
                                        <p:tgtEl>
                                          <p:spTgt spid="146440"/>
                                        </p:tgtEl>
                                        <p:attrNameLst>
                                          <p:attrName>ppt_w</p:attrName>
                                        </p:attrNameLst>
                                      </p:cBhvr>
                                    </p:anim>
                                    <p:anim by="(#ppt_w*0.50)" calcmode="lin" valueType="num">
                                      <p:cBhvr>
                                        <p:cTn id="103" dur="500" decel="50000" autoRev="1" fill="hold">
                                          <p:stCondLst>
                                            <p:cond delay="0"/>
                                          </p:stCondLst>
                                        </p:cTn>
                                        <p:tgtEl>
                                          <p:spTgt spid="146440"/>
                                        </p:tgtEl>
                                        <p:attrNameLst>
                                          <p:attrName>ppt_x</p:attrName>
                                        </p:attrNameLst>
                                      </p:cBhvr>
                                    </p:anim>
                                    <p:anim from="(-#ppt_h/2)" to="(#ppt_y)" calcmode="lin" valueType="num">
                                      <p:cBhvr>
                                        <p:cTn id="104" dur="1000" fill="hold">
                                          <p:stCondLst>
                                            <p:cond delay="0"/>
                                          </p:stCondLst>
                                        </p:cTn>
                                        <p:tgtEl>
                                          <p:spTgt spid="146440"/>
                                        </p:tgtEl>
                                        <p:attrNameLst>
                                          <p:attrName>ppt_y</p:attrName>
                                        </p:attrNameLst>
                                      </p:cBhvr>
                                    </p:anim>
                                    <p:animRot by="21600000">
                                      <p:cBhvr>
                                        <p:cTn id="105" dur="1000" fill="hold">
                                          <p:stCondLst>
                                            <p:cond delay="0"/>
                                          </p:stCondLst>
                                        </p:cTn>
                                        <p:tgtEl>
                                          <p:spTgt spid="1464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build="p" animBg="1"/>
      <p:bldP spid="146435" grpId="0"/>
      <p:bldP spid="146436" grpId="0" animBg="1"/>
      <p:bldP spid="146437" grpId="0" animBg="1"/>
      <p:bldP spid="146438" grpId="0" animBg="1"/>
      <p:bldP spid="146439" grpId="0" animBg="1"/>
      <p:bldP spid="146440" grpId="0" animBg="1"/>
      <p:bldP spid="146441" grpId="0" animBg="1"/>
      <p:bldP spid="146442" grpId="0" animBg="1"/>
      <p:bldP spid="146443" grpId="0"/>
      <p:bldP spid="146445" grpId="0" animBg="1"/>
      <p:bldP spid="14644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7458" name="Rectangle 2"/>
          <p:cNvSpPr>
            <a:spLocks noGrp="1" noChangeArrowheads="1"/>
          </p:cNvSpPr>
          <p:nvPr>
            <p:ph sz="half" idx="1"/>
          </p:nvPr>
        </p:nvSpPr>
        <p:spPr>
          <a:xfrm>
            <a:off x="323850" y="1614488"/>
            <a:ext cx="2133600" cy="838200"/>
          </a:xfrm>
          <a:solidFill>
            <a:schemeClr val="accent1"/>
          </a:solidFill>
          <a:ln/>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marL="0" indent="0" algn="ctr">
              <a:lnSpc>
                <a:spcPct val="90000"/>
              </a:lnSpc>
              <a:buFont typeface="Wingdings" pitchFamily="2" charset="2"/>
              <a:buNone/>
            </a:pPr>
            <a:r>
              <a:rPr lang="en-GB" sz="2400" b="1">
                <a:solidFill>
                  <a:schemeClr val="bg1"/>
                </a:solidFill>
                <a:latin typeface="Times New Roman" pitchFamily="18" charset="0"/>
              </a:rPr>
              <a:t>Career Development</a:t>
            </a:r>
            <a:endParaRPr lang="en-US" sz="2400" b="1">
              <a:solidFill>
                <a:schemeClr val="bg1"/>
              </a:solidFill>
              <a:latin typeface="Times New Roman" pitchFamily="18" charset="0"/>
            </a:endParaRPr>
          </a:p>
        </p:txBody>
      </p:sp>
      <p:sp>
        <p:nvSpPr>
          <p:cNvPr id="15" name="Footer Placeholder 5"/>
          <p:cNvSpPr>
            <a:spLocks noGrp="1"/>
          </p:cNvSpPr>
          <p:nvPr>
            <p:ph type="ftr" sz="quarter" idx="11"/>
          </p:nvPr>
        </p:nvSpPr>
        <p:spPr/>
        <p:txBody>
          <a:bodyPr/>
          <a:lstStyle/>
          <a:p>
            <a:r>
              <a:rPr lang="en-GB" smtClean="0"/>
              <a:t>Mental Illness in Workplace</a:t>
            </a:r>
            <a:endParaRPr lang="en-GB"/>
          </a:p>
        </p:txBody>
      </p:sp>
      <p:sp>
        <p:nvSpPr>
          <p:cNvPr id="16" name="Slide Number Placeholder 6"/>
          <p:cNvSpPr>
            <a:spLocks noGrp="1"/>
          </p:cNvSpPr>
          <p:nvPr>
            <p:ph type="sldNum" sz="quarter" idx="12"/>
          </p:nvPr>
        </p:nvSpPr>
        <p:spPr/>
        <p:txBody>
          <a:bodyPr/>
          <a:lstStyle/>
          <a:p>
            <a:fld id="{62510166-3AEE-4332-9FEF-BE37F5E2DF94}" type="slidenum">
              <a:rPr lang="en-GB"/>
              <a:pPr/>
              <a:t>8</a:t>
            </a:fld>
            <a:endParaRPr lang="en-GB"/>
          </a:p>
        </p:txBody>
      </p:sp>
      <p:sp>
        <p:nvSpPr>
          <p:cNvPr id="147459" name="Rectangle 3"/>
          <p:cNvSpPr>
            <a:spLocks noChangeArrowheads="1"/>
          </p:cNvSpPr>
          <p:nvPr/>
        </p:nvSpPr>
        <p:spPr bwMode="auto">
          <a:xfrm>
            <a:off x="209550" y="784225"/>
            <a:ext cx="3200400" cy="685800"/>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Sources of Stress</a:t>
            </a:r>
            <a:endParaRPr lang="en-US" sz="3200" b="1" i="0">
              <a:solidFill>
                <a:schemeClr val="tx2"/>
              </a:solidFill>
            </a:endParaRPr>
          </a:p>
        </p:txBody>
      </p:sp>
      <p:sp>
        <p:nvSpPr>
          <p:cNvPr id="147460" name="Rectangle 4"/>
          <p:cNvSpPr>
            <a:spLocks noChangeArrowheads="1"/>
          </p:cNvSpPr>
          <p:nvPr/>
        </p:nvSpPr>
        <p:spPr bwMode="auto">
          <a:xfrm>
            <a:off x="179388" y="2924175"/>
            <a:ext cx="2376487" cy="1052513"/>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lnSpc>
                <a:spcPct val="80000"/>
              </a:lnSpc>
            </a:pPr>
            <a:r>
              <a:rPr lang="en-GB" sz="2600" b="1" i="0">
                <a:solidFill>
                  <a:schemeClr val="bg1"/>
                </a:solidFill>
              </a:rPr>
              <a:t>Organizational Structure / Climate</a:t>
            </a:r>
            <a:endParaRPr lang="en-US" sz="2600" b="1" i="0">
              <a:solidFill>
                <a:schemeClr val="bg1"/>
              </a:solidFill>
            </a:endParaRPr>
          </a:p>
        </p:txBody>
      </p:sp>
      <p:sp>
        <p:nvSpPr>
          <p:cNvPr id="147461" name="Rectangle 5"/>
          <p:cNvSpPr>
            <a:spLocks noChangeArrowheads="1"/>
          </p:cNvSpPr>
          <p:nvPr/>
        </p:nvSpPr>
        <p:spPr bwMode="auto">
          <a:xfrm>
            <a:off x="323850" y="4586288"/>
            <a:ext cx="2133600" cy="976312"/>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spcBef>
                <a:spcPct val="20000"/>
              </a:spcBef>
            </a:pPr>
            <a:r>
              <a:rPr lang="en-GB" sz="2800" b="1" i="0">
                <a:solidFill>
                  <a:schemeClr val="bg1"/>
                </a:solidFill>
              </a:rPr>
              <a:t>Homework interface</a:t>
            </a:r>
            <a:endParaRPr lang="en-US" sz="2800" b="1" i="0">
              <a:solidFill>
                <a:schemeClr val="bg1"/>
              </a:solidFill>
            </a:endParaRPr>
          </a:p>
        </p:txBody>
      </p:sp>
      <p:sp>
        <p:nvSpPr>
          <p:cNvPr id="147462" name="Oval 6"/>
          <p:cNvSpPr>
            <a:spLocks noChangeArrowheads="1"/>
          </p:cNvSpPr>
          <p:nvPr/>
        </p:nvSpPr>
        <p:spPr bwMode="auto">
          <a:xfrm rot="16200000">
            <a:off x="2390775" y="2457450"/>
            <a:ext cx="2438400" cy="1066800"/>
          </a:xfrm>
          <a:prstGeom prst="ellipse">
            <a:avLst/>
          </a:prstGeom>
          <a:solidFill>
            <a:schemeClr val="accent1"/>
          </a:solidFill>
          <a:ln w="9525">
            <a:solidFill>
              <a:schemeClr val="tx1"/>
            </a:solidFill>
            <a:round/>
            <a:headEnd/>
            <a:tailEnd/>
          </a:ln>
          <a:effectLst>
            <a:outerShdw dist="115003" dir="21219588" algn="ctr" rotWithShape="0">
              <a:schemeClr val="bg2"/>
            </a:outerShdw>
          </a:effectLst>
        </p:spPr>
        <p:txBody>
          <a:bodyPr wrap="none" anchor="ctr"/>
          <a:lstStyle/>
          <a:p>
            <a:pPr algn="ctr"/>
            <a:r>
              <a:rPr lang="en-GB" sz="3200" b="1"/>
              <a:t>Individual</a:t>
            </a:r>
            <a:endParaRPr lang="en-US" sz="3200" b="1"/>
          </a:p>
        </p:txBody>
      </p:sp>
      <p:sp>
        <p:nvSpPr>
          <p:cNvPr id="147463" name="Rectangle 7"/>
          <p:cNvSpPr>
            <a:spLocks noChangeArrowheads="1"/>
          </p:cNvSpPr>
          <p:nvPr/>
        </p:nvSpPr>
        <p:spPr bwMode="auto">
          <a:xfrm>
            <a:off x="4787900" y="971550"/>
            <a:ext cx="4189413" cy="2838450"/>
          </a:xfrm>
          <a:prstGeom prst="rect">
            <a:avLst/>
          </a:prstGeom>
          <a:solidFill>
            <a:schemeClr val="accent2"/>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2"/>
            </a:extrusionClr>
          </a:sp3d>
        </p:spPr>
        <p:txBody>
          <a:bodyPr>
            <a:flatTx/>
          </a:bodyPr>
          <a:lstStyle/>
          <a:p>
            <a:pPr marL="231775" indent="-231775">
              <a:lnSpc>
                <a:spcPct val="90000"/>
              </a:lnSpc>
            </a:pPr>
            <a:r>
              <a:rPr lang="en-GB" sz="3000" b="1" i="0">
                <a:solidFill>
                  <a:schemeClr val="bg1"/>
                </a:solidFill>
              </a:rPr>
              <a:t>Individual symptoms</a:t>
            </a:r>
          </a:p>
          <a:p>
            <a:pPr marL="231775" indent="-231775">
              <a:lnSpc>
                <a:spcPct val="90000"/>
              </a:lnSpc>
              <a:buFontTx/>
              <a:buChar char="•"/>
            </a:pPr>
            <a:r>
              <a:rPr lang="en-GB" sz="3000" b="1" i="0">
                <a:solidFill>
                  <a:schemeClr val="bg1"/>
                </a:solidFill>
              </a:rPr>
              <a:t>Raised blood pressure</a:t>
            </a:r>
          </a:p>
          <a:p>
            <a:pPr marL="231775" indent="-231775">
              <a:lnSpc>
                <a:spcPct val="90000"/>
              </a:lnSpc>
              <a:buFontTx/>
              <a:buChar char="•"/>
            </a:pPr>
            <a:r>
              <a:rPr lang="en-GB" sz="3000" b="1" i="0">
                <a:solidFill>
                  <a:schemeClr val="bg1"/>
                </a:solidFill>
              </a:rPr>
              <a:t>Depressed mood</a:t>
            </a:r>
          </a:p>
          <a:p>
            <a:pPr marL="231775" indent="-231775">
              <a:lnSpc>
                <a:spcPct val="90000"/>
              </a:lnSpc>
              <a:buFontTx/>
              <a:buChar char="•"/>
            </a:pPr>
            <a:r>
              <a:rPr lang="en-GB" sz="3000" b="1" i="0">
                <a:solidFill>
                  <a:schemeClr val="bg1"/>
                </a:solidFill>
              </a:rPr>
              <a:t>Excessive drinking</a:t>
            </a:r>
          </a:p>
          <a:p>
            <a:pPr marL="231775" indent="-231775">
              <a:lnSpc>
                <a:spcPct val="90000"/>
              </a:lnSpc>
              <a:buFontTx/>
              <a:buChar char="•"/>
            </a:pPr>
            <a:r>
              <a:rPr lang="en-GB" sz="3000" b="1" i="0">
                <a:solidFill>
                  <a:schemeClr val="bg1"/>
                </a:solidFill>
              </a:rPr>
              <a:t>Irritability</a:t>
            </a:r>
          </a:p>
          <a:p>
            <a:pPr marL="231775" indent="-231775">
              <a:lnSpc>
                <a:spcPct val="90000"/>
              </a:lnSpc>
              <a:buFontTx/>
              <a:buChar char="•"/>
            </a:pPr>
            <a:r>
              <a:rPr lang="en-GB" sz="3000" b="1" i="0">
                <a:solidFill>
                  <a:schemeClr val="bg1"/>
                </a:solidFill>
              </a:rPr>
              <a:t>Chest pains</a:t>
            </a:r>
            <a:endParaRPr lang="en-US" sz="3000" b="1" i="0">
              <a:solidFill>
                <a:schemeClr val="bg1"/>
              </a:solidFill>
            </a:endParaRPr>
          </a:p>
        </p:txBody>
      </p:sp>
      <p:sp>
        <p:nvSpPr>
          <p:cNvPr id="147464" name="Rectangle 8"/>
          <p:cNvSpPr>
            <a:spLocks noChangeArrowheads="1"/>
          </p:cNvSpPr>
          <p:nvPr/>
        </p:nvSpPr>
        <p:spPr bwMode="auto">
          <a:xfrm>
            <a:off x="4643438" y="4786313"/>
            <a:ext cx="4286250" cy="1447800"/>
          </a:xfrm>
          <a:prstGeom prst="rect">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a:flatTx/>
          </a:bodyPr>
          <a:lstStyle/>
          <a:p>
            <a:pPr marL="231775" indent="-231775">
              <a:lnSpc>
                <a:spcPct val="110000"/>
              </a:lnSpc>
              <a:spcBef>
                <a:spcPct val="20000"/>
              </a:spcBef>
              <a:spcAft>
                <a:spcPct val="20000"/>
              </a:spcAft>
              <a:buFontTx/>
              <a:buChar char="•"/>
            </a:pPr>
            <a:r>
              <a:rPr lang="en-GB" sz="3000" b="1" i="0">
                <a:solidFill>
                  <a:schemeClr val="bg1"/>
                </a:solidFill>
              </a:rPr>
              <a:t>Coronary heart disease</a:t>
            </a:r>
          </a:p>
          <a:p>
            <a:pPr marL="231775" indent="-231775">
              <a:lnSpc>
                <a:spcPct val="90000"/>
              </a:lnSpc>
              <a:buFontTx/>
              <a:buChar char="•"/>
            </a:pPr>
            <a:r>
              <a:rPr lang="en-GB" sz="3000" b="1" i="0">
                <a:solidFill>
                  <a:schemeClr val="bg1"/>
                </a:solidFill>
              </a:rPr>
              <a:t>Mental illness</a:t>
            </a:r>
            <a:endParaRPr lang="en-US" sz="3000" b="1" i="0">
              <a:solidFill>
                <a:schemeClr val="bg1"/>
              </a:solidFill>
            </a:endParaRPr>
          </a:p>
        </p:txBody>
      </p:sp>
      <p:sp>
        <p:nvSpPr>
          <p:cNvPr id="147465" name="AutoShape 9"/>
          <p:cNvSpPr>
            <a:spLocks/>
          </p:cNvSpPr>
          <p:nvPr/>
        </p:nvSpPr>
        <p:spPr bwMode="auto">
          <a:xfrm>
            <a:off x="2509838" y="1843088"/>
            <a:ext cx="152400" cy="3429000"/>
          </a:xfrm>
          <a:prstGeom prst="rightBrace">
            <a:avLst>
              <a:gd name="adj1" fmla="val 187500"/>
              <a:gd name="adj2" fmla="val 34213"/>
            </a:avLst>
          </a:prstGeom>
          <a:noFill/>
          <a:ln w="38100">
            <a:solidFill>
              <a:schemeClr val="tx1"/>
            </a:solidFill>
            <a:round/>
            <a:headEnd/>
            <a:tailEnd/>
          </a:ln>
          <a:effectLst/>
        </p:spPr>
        <p:txBody>
          <a:bodyPr wrap="none" anchor="ctr"/>
          <a:lstStyle/>
          <a:p>
            <a:endParaRPr lang="en-US"/>
          </a:p>
        </p:txBody>
      </p:sp>
      <p:sp>
        <p:nvSpPr>
          <p:cNvPr id="147466" name="Line 10"/>
          <p:cNvSpPr>
            <a:spLocks noChangeShapeType="1"/>
          </p:cNvSpPr>
          <p:nvPr/>
        </p:nvSpPr>
        <p:spPr bwMode="auto">
          <a:xfrm>
            <a:off x="2695575" y="3019425"/>
            <a:ext cx="381000" cy="0"/>
          </a:xfrm>
          <a:prstGeom prst="line">
            <a:avLst/>
          </a:prstGeom>
          <a:noFill/>
          <a:ln w="28575">
            <a:solidFill>
              <a:schemeClr val="tx1"/>
            </a:solidFill>
            <a:round/>
            <a:headEnd/>
            <a:tailEnd type="triangle" w="med" len="med"/>
          </a:ln>
          <a:effectLst/>
        </p:spPr>
        <p:txBody>
          <a:bodyPr/>
          <a:lstStyle/>
          <a:p>
            <a:endParaRPr lang="en-US"/>
          </a:p>
        </p:txBody>
      </p:sp>
      <p:sp>
        <p:nvSpPr>
          <p:cNvPr id="147467" name="Rectangle 11"/>
          <p:cNvSpPr>
            <a:spLocks noChangeArrowheads="1"/>
          </p:cNvSpPr>
          <p:nvPr/>
        </p:nvSpPr>
        <p:spPr bwMode="auto">
          <a:xfrm>
            <a:off x="5019675" y="238125"/>
            <a:ext cx="3657600" cy="685800"/>
          </a:xfrm>
          <a:prstGeom prst="rect">
            <a:avLst/>
          </a:prstGeom>
          <a:noFill/>
          <a:ln w="9525">
            <a:noFill/>
            <a:miter lim="800000"/>
            <a:headEnd/>
            <a:tailEnd/>
          </a:ln>
          <a:effectLst/>
        </p:spPr>
        <p:txBody>
          <a:bodyPr anchor="ctr"/>
          <a:lstStyle/>
          <a:p>
            <a:pPr algn="ctr">
              <a:lnSpc>
                <a:spcPct val="80000"/>
              </a:lnSpc>
            </a:pPr>
            <a:r>
              <a:rPr lang="en-GB" sz="3200" b="1" i="0">
                <a:solidFill>
                  <a:schemeClr val="tx2"/>
                </a:solidFill>
              </a:rPr>
              <a:t>Symptoms of Stress</a:t>
            </a:r>
            <a:endParaRPr lang="en-US" sz="3200" b="1" i="0">
              <a:solidFill>
                <a:schemeClr val="tx2"/>
              </a:solidFill>
            </a:endParaRPr>
          </a:p>
        </p:txBody>
      </p:sp>
      <p:sp>
        <p:nvSpPr>
          <p:cNvPr id="147468" name="Rectangle 12"/>
          <p:cNvSpPr>
            <a:spLocks noChangeArrowheads="1"/>
          </p:cNvSpPr>
          <p:nvPr/>
        </p:nvSpPr>
        <p:spPr bwMode="auto">
          <a:xfrm>
            <a:off x="4787900" y="4005263"/>
            <a:ext cx="3670300" cy="538162"/>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Disease</a:t>
            </a:r>
            <a:endParaRPr lang="en-US" sz="3200" b="1" i="0">
              <a:solidFill>
                <a:schemeClr val="tx2"/>
              </a:solidFill>
            </a:endParaRPr>
          </a:p>
        </p:txBody>
      </p:sp>
      <p:sp>
        <p:nvSpPr>
          <p:cNvPr id="147469" name="Line 13"/>
          <p:cNvSpPr>
            <a:spLocks noChangeShapeType="1"/>
          </p:cNvSpPr>
          <p:nvPr/>
        </p:nvSpPr>
        <p:spPr bwMode="auto">
          <a:xfrm>
            <a:off x="6732588" y="3832225"/>
            <a:ext cx="0" cy="773113"/>
          </a:xfrm>
          <a:prstGeom prst="line">
            <a:avLst/>
          </a:prstGeom>
          <a:noFill/>
          <a:ln w="38100">
            <a:solidFill>
              <a:schemeClr val="tx1"/>
            </a:solidFill>
            <a:round/>
            <a:headEnd/>
            <a:tailEnd type="triangle" w="med" len="med"/>
          </a:ln>
          <a:effectLst/>
        </p:spPr>
        <p:txBody>
          <a:bodyPr/>
          <a:lstStyle/>
          <a:p>
            <a:endParaRPr lang="en-US"/>
          </a:p>
        </p:txBody>
      </p:sp>
      <p:sp>
        <p:nvSpPr>
          <p:cNvPr id="147470" name="Line 14"/>
          <p:cNvSpPr>
            <a:spLocks noChangeShapeType="1"/>
          </p:cNvSpPr>
          <p:nvPr/>
        </p:nvSpPr>
        <p:spPr bwMode="auto">
          <a:xfrm>
            <a:off x="4178300" y="2962275"/>
            <a:ext cx="514350" cy="0"/>
          </a:xfrm>
          <a:prstGeom prst="line">
            <a:avLst/>
          </a:prstGeom>
          <a:noFill/>
          <a:ln w="28575">
            <a:solidFill>
              <a:schemeClr val="tx1"/>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47459"/>
                                        </p:tgtEl>
                                        <p:attrNameLst>
                                          <p:attrName>style.visibility</p:attrName>
                                        </p:attrNameLst>
                                      </p:cBhvr>
                                      <p:to>
                                        <p:strVal val="visible"/>
                                      </p:to>
                                    </p:set>
                                    <p:animEffect transition="in" filter="fade">
                                      <p:cBhvr>
                                        <p:cTn id="7" dur="800" decel="100000"/>
                                        <p:tgtEl>
                                          <p:spTgt spid="147459"/>
                                        </p:tgtEl>
                                      </p:cBhvr>
                                    </p:animEffect>
                                    <p:anim calcmode="lin" valueType="num">
                                      <p:cBhvr>
                                        <p:cTn id="8" dur="800" decel="100000" fill="hold"/>
                                        <p:tgtEl>
                                          <p:spTgt spid="147459"/>
                                        </p:tgtEl>
                                        <p:attrNameLst>
                                          <p:attrName>style.rotation</p:attrName>
                                        </p:attrNameLst>
                                      </p:cBhvr>
                                      <p:tavLst>
                                        <p:tav tm="0">
                                          <p:val>
                                            <p:fltVal val="-90"/>
                                          </p:val>
                                        </p:tav>
                                        <p:tav tm="100000">
                                          <p:val>
                                            <p:fltVal val="0"/>
                                          </p:val>
                                        </p:tav>
                                      </p:tavLst>
                                    </p:anim>
                                    <p:anim calcmode="lin" valueType="num">
                                      <p:cBhvr>
                                        <p:cTn id="9" dur="800" decel="100000" fill="hold"/>
                                        <p:tgtEl>
                                          <p:spTgt spid="147459"/>
                                        </p:tgtEl>
                                        <p:attrNameLst>
                                          <p:attrName>ppt_x</p:attrName>
                                        </p:attrNameLst>
                                      </p:cBhvr>
                                      <p:tavLst>
                                        <p:tav tm="0">
                                          <p:val>
                                            <p:strVal val="#ppt_x+0.4"/>
                                          </p:val>
                                        </p:tav>
                                        <p:tav tm="100000">
                                          <p:val>
                                            <p:strVal val="#ppt_x-0.05"/>
                                          </p:val>
                                        </p:tav>
                                      </p:tavLst>
                                    </p:anim>
                                    <p:anim calcmode="lin" valueType="num">
                                      <p:cBhvr>
                                        <p:cTn id="10" dur="800" decel="100000" fill="hold"/>
                                        <p:tgtEl>
                                          <p:spTgt spid="14745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745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7459"/>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47458">
                                            <p:bg/>
                                          </p:spTgt>
                                        </p:tgtEl>
                                        <p:attrNameLst>
                                          <p:attrName>style.visibility</p:attrName>
                                        </p:attrNameLst>
                                      </p:cBhvr>
                                      <p:to>
                                        <p:strVal val="visible"/>
                                      </p:to>
                                    </p:set>
                                    <p:animEffect transition="in" filter="fade">
                                      <p:cBhvr>
                                        <p:cTn id="15" dur="800" decel="100000"/>
                                        <p:tgtEl>
                                          <p:spTgt spid="147458">
                                            <p:bg/>
                                          </p:spTgt>
                                        </p:tgtEl>
                                      </p:cBhvr>
                                    </p:animEffect>
                                    <p:anim calcmode="lin" valueType="num">
                                      <p:cBhvr>
                                        <p:cTn id="16" dur="800" decel="100000" fill="hold"/>
                                        <p:tgtEl>
                                          <p:spTgt spid="147458">
                                            <p:bg/>
                                          </p:spTgt>
                                        </p:tgtEl>
                                        <p:attrNameLst>
                                          <p:attrName>style.rotation</p:attrName>
                                        </p:attrNameLst>
                                      </p:cBhvr>
                                      <p:tavLst>
                                        <p:tav tm="0">
                                          <p:val>
                                            <p:fltVal val="-90"/>
                                          </p:val>
                                        </p:tav>
                                        <p:tav tm="100000">
                                          <p:val>
                                            <p:fltVal val="0"/>
                                          </p:val>
                                        </p:tav>
                                      </p:tavLst>
                                    </p:anim>
                                    <p:anim calcmode="lin" valueType="num">
                                      <p:cBhvr>
                                        <p:cTn id="17" dur="800" decel="100000" fill="hold"/>
                                        <p:tgtEl>
                                          <p:spTgt spid="147458">
                                            <p:bg/>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147458">
                                            <p:bg/>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47458">
                                            <p:bg/>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47458">
                                            <p:bg/>
                                          </p:spTgt>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147458">
                                            <p:txEl>
                                              <p:pRg st="0" end="0"/>
                                            </p:txEl>
                                          </p:spTgt>
                                        </p:tgtEl>
                                        <p:attrNameLst>
                                          <p:attrName>style.visibility</p:attrName>
                                        </p:attrNameLst>
                                      </p:cBhvr>
                                      <p:to>
                                        <p:strVal val="visible"/>
                                      </p:to>
                                    </p:set>
                                    <p:animEffect transition="in" filter="fade">
                                      <p:cBhvr>
                                        <p:cTn id="23" dur="800" decel="100000"/>
                                        <p:tgtEl>
                                          <p:spTgt spid="147458">
                                            <p:txEl>
                                              <p:pRg st="0" end="0"/>
                                            </p:txEl>
                                          </p:spTgt>
                                        </p:tgtEl>
                                      </p:cBhvr>
                                    </p:animEffect>
                                    <p:anim calcmode="lin" valueType="num">
                                      <p:cBhvr>
                                        <p:cTn id="24" dur="800" decel="100000" fill="hold"/>
                                        <p:tgtEl>
                                          <p:spTgt spid="147458">
                                            <p:txEl>
                                              <p:pRg st="0" end="0"/>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147458">
                                            <p:txEl>
                                              <p:pRg st="0" end="0"/>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147458">
                                            <p:txEl>
                                              <p:pRg st="0" end="0"/>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47458">
                                            <p:txEl>
                                              <p:pRg st="0" end="0"/>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47458">
                                            <p:txEl>
                                              <p:pRg st="0" end="0"/>
                                            </p:txEl>
                                          </p:spTgt>
                                        </p:tgtEl>
                                        <p:attrNameLst>
                                          <p:attrName>ppt_y</p:attrName>
                                        </p:attrNameLst>
                                      </p:cBhvr>
                                      <p:tavLst>
                                        <p:tav tm="0">
                                          <p:val>
                                            <p:strVal val="#ppt_y+0.1"/>
                                          </p:val>
                                        </p:tav>
                                        <p:tav tm="100000">
                                          <p:val>
                                            <p:strVal val="#ppt_y"/>
                                          </p:val>
                                        </p:tav>
                                      </p:tavLst>
                                    </p:anim>
                                  </p:childTnLst>
                                </p:cTn>
                              </p:par>
                              <p:par>
                                <p:cTn id="29" presetID="30" presetClass="entr" presetSubtype="0" fill="hold" grpId="0" nodeType="withEffect">
                                  <p:stCondLst>
                                    <p:cond delay="0"/>
                                  </p:stCondLst>
                                  <p:childTnLst>
                                    <p:set>
                                      <p:cBhvr>
                                        <p:cTn id="30" dur="1" fill="hold">
                                          <p:stCondLst>
                                            <p:cond delay="0"/>
                                          </p:stCondLst>
                                        </p:cTn>
                                        <p:tgtEl>
                                          <p:spTgt spid="147460"/>
                                        </p:tgtEl>
                                        <p:attrNameLst>
                                          <p:attrName>style.visibility</p:attrName>
                                        </p:attrNameLst>
                                      </p:cBhvr>
                                      <p:to>
                                        <p:strVal val="visible"/>
                                      </p:to>
                                    </p:set>
                                    <p:animEffect transition="in" filter="fade">
                                      <p:cBhvr>
                                        <p:cTn id="31" dur="800" decel="100000"/>
                                        <p:tgtEl>
                                          <p:spTgt spid="147460"/>
                                        </p:tgtEl>
                                      </p:cBhvr>
                                    </p:animEffect>
                                    <p:anim calcmode="lin" valueType="num">
                                      <p:cBhvr>
                                        <p:cTn id="32" dur="800" decel="100000" fill="hold"/>
                                        <p:tgtEl>
                                          <p:spTgt spid="147460"/>
                                        </p:tgtEl>
                                        <p:attrNameLst>
                                          <p:attrName>style.rotation</p:attrName>
                                        </p:attrNameLst>
                                      </p:cBhvr>
                                      <p:tavLst>
                                        <p:tav tm="0">
                                          <p:val>
                                            <p:fltVal val="-90"/>
                                          </p:val>
                                        </p:tav>
                                        <p:tav tm="100000">
                                          <p:val>
                                            <p:fltVal val="0"/>
                                          </p:val>
                                        </p:tav>
                                      </p:tavLst>
                                    </p:anim>
                                    <p:anim calcmode="lin" valueType="num">
                                      <p:cBhvr>
                                        <p:cTn id="33" dur="800" decel="100000" fill="hold"/>
                                        <p:tgtEl>
                                          <p:spTgt spid="147460"/>
                                        </p:tgtEl>
                                        <p:attrNameLst>
                                          <p:attrName>ppt_x</p:attrName>
                                        </p:attrNameLst>
                                      </p:cBhvr>
                                      <p:tavLst>
                                        <p:tav tm="0">
                                          <p:val>
                                            <p:strVal val="#ppt_x+0.4"/>
                                          </p:val>
                                        </p:tav>
                                        <p:tav tm="100000">
                                          <p:val>
                                            <p:strVal val="#ppt_x-0.05"/>
                                          </p:val>
                                        </p:tav>
                                      </p:tavLst>
                                    </p:anim>
                                    <p:anim calcmode="lin" valueType="num">
                                      <p:cBhvr>
                                        <p:cTn id="34" dur="800" decel="100000" fill="hold"/>
                                        <p:tgtEl>
                                          <p:spTgt spid="147460"/>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147460"/>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147460"/>
                                        </p:tgtEl>
                                        <p:attrNameLst>
                                          <p:attrName>ppt_y</p:attrName>
                                        </p:attrNameLst>
                                      </p:cBhvr>
                                      <p:tavLst>
                                        <p:tav tm="0">
                                          <p:val>
                                            <p:strVal val="#ppt_y+0.1"/>
                                          </p:val>
                                        </p:tav>
                                        <p:tav tm="100000">
                                          <p:val>
                                            <p:strVal val="#ppt_y"/>
                                          </p:val>
                                        </p:tav>
                                      </p:tavLst>
                                    </p:anim>
                                  </p:childTnLst>
                                </p:cTn>
                              </p:par>
                              <p:par>
                                <p:cTn id="37" presetID="30" presetClass="entr" presetSubtype="0" fill="hold" grpId="0" nodeType="withEffect">
                                  <p:stCondLst>
                                    <p:cond delay="0"/>
                                  </p:stCondLst>
                                  <p:childTnLst>
                                    <p:set>
                                      <p:cBhvr>
                                        <p:cTn id="38" dur="1" fill="hold">
                                          <p:stCondLst>
                                            <p:cond delay="0"/>
                                          </p:stCondLst>
                                        </p:cTn>
                                        <p:tgtEl>
                                          <p:spTgt spid="147461"/>
                                        </p:tgtEl>
                                        <p:attrNameLst>
                                          <p:attrName>style.visibility</p:attrName>
                                        </p:attrNameLst>
                                      </p:cBhvr>
                                      <p:to>
                                        <p:strVal val="visible"/>
                                      </p:to>
                                    </p:set>
                                    <p:animEffect transition="in" filter="fade">
                                      <p:cBhvr>
                                        <p:cTn id="39" dur="800" decel="100000"/>
                                        <p:tgtEl>
                                          <p:spTgt spid="147461"/>
                                        </p:tgtEl>
                                      </p:cBhvr>
                                    </p:animEffect>
                                    <p:anim calcmode="lin" valueType="num">
                                      <p:cBhvr>
                                        <p:cTn id="40" dur="800" decel="100000" fill="hold"/>
                                        <p:tgtEl>
                                          <p:spTgt spid="147461"/>
                                        </p:tgtEl>
                                        <p:attrNameLst>
                                          <p:attrName>style.rotation</p:attrName>
                                        </p:attrNameLst>
                                      </p:cBhvr>
                                      <p:tavLst>
                                        <p:tav tm="0">
                                          <p:val>
                                            <p:fltVal val="-90"/>
                                          </p:val>
                                        </p:tav>
                                        <p:tav tm="100000">
                                          <p:val>
                                            <p:fltVal val="0"/>
                                          </p:val>
                                        </p:tav>
                                      </p:tavLst>
                                    </p:anim>
                                    <p:anim calcmode="lin" valueType="num">
                                      <p:cBhvr>
                                        <p:cTn id="41" dur="800" decel="100000" fill="hold"/>
                                        <p:tgtEl>
                                          <p:spTgt spid="147461"/>
                                        </p:tgtEl>
                                        <p:attrNameLst>
                                          <p:attrName>ppt_x</p:attrName>
                                        </p:attrNameLst>
                                      </p:cBhvr>
                                      <p:tavLst>
                                        <p:tav tm="0">
                                          <p:val>
                                            <p:strVal val="#ppt_x+0.4"/>
                                          </p:val>
                                        </p:tav>
                                        <p:tav tm="100000">
                                          <p:val>
                                            <p:strVal val="#ppt_x-0.05"/>
                                          </p:val>
                                        </p:tav>
                                      </p:tavLst>
                                    </p:anim>
                                    <p:anim calcmode="lin" valueType="num">
                                      <p:cBhvr>
                                        <p:cTn id="42" dur="800" decel="100000" fill="hold"/>
                                        <p:tgtEl>
                                          <p:spTgt spid="147461"/>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47461"/>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47461"/>
                                        </p:tgtEl>
                                        <p:attrNameLst>
                                          <p:attrName>ppt_y</p:attrName>
                                        </p:attrNameLst>
                                      </p:cBhvr>
                                      <p:tavLst>
                                        <p:tav tm="0">
                                          <p:val>
                                            <p:strVal val="#ppt_y+0.1"/>
                                          </p:val>
                                        </p:tav>
                                        <p:tav tm="100000">
                                          <p:val>
                                            <p:strVal val="#ppt_y"/>
                                          </p:val>
                                        </p:tav>
                                      </p:tavLst>
                                    </p:anim>
                                  </p:childTnLst>
                                </p:cTn>
                              </p:par>
                              <p:par>
                                <p:cTn id="45" presetID="51" presetClass="entr" presetSubtype="0" fill="hold" grpId="0" nodeType="withEffect">
                                  <p:stCondLst>
                                    <p:cond delay="0"/>
                                  </p:stCondLst>
                                  <p:childTnLst>
                                    <p:set>
                                      <p:cBhvr>
                                        <p:cTn id="46" dur="1" fill="hold">
                                          <p:stCondLst>
                                            <p:cond delay="0"/>
                                          </p:stCondLst>
                                        </p:cTn>
                                        <p:tgtEl>
                                          <p:spTgt spid="147465"/>
                                        </p:tgtEl>
                                        <p:attrNameLst>
                                          <p:attrName>style.visibility</p:attrName>
                                        </p:attrNameLst>
                                      </p:cBhvr>
                                      <p:to>
                                        <p:strVal val="visible"/>
                                      </p:to>
                                    </p:set>
                                    <p:animEffect transition="in" filter="fade">
                                      <p:cBhvr>
                                        <p:cTn id="47" dur="770" decel="100000"/>
                                        <p:tgtEl>
                                          <p:spTgt spid="147465"/>
                                        </p:tgtEl>
                                      </p:cBhvr>
                                    </p:animEffect>
                                    <p:animScale>
                                      <p:cBhvr>
                                        <p:cTn id="48" dur="770" decel="100000"/>
                                        <p:tgtEl>
                                          <p:spTgt spid="147465"/>
                                        </p:tgtEl>
                                      </p:cBhvr>
                                      <p:from x="10000" y="10000"/>
                                      <p:to x="200000" y="450000"/>
                                    </p:animScale>
                                    <p:animScale>
                                      <p:cBhvr>
                                        <p:cTn id="49" dur="1230" accel="100000" fill="hold">
                                          <p:stCondLst>
                                            <p:cond delay="770"/>
                                          </p:stCondLst>
                                        </p:cTn>
                                        <p:tgtEl>
                                          <p:spTgt spid="147465"/>
                                        </p:tgtEl>
                                      </p:cBhvr>
                                      <p:from x="200000" y="450000"/>
                                      <p:to x="100000" y="100000"/>
                                    </p:animScale>
                                    <p:set>
                                      <p:cBhvr>
                                        <p:cTn id="50" dur="770" fill="hold"/>
                                        <p:tgtEl>
                                          <p:spTgt spid="147465"/>
                                        </p:tgtEl>
                                        <p:attrNameLst>
                                          <p:attrName>ppt_x</p:attrName>
                                        </p:attrNameLst>
                                      </p:cBhvr>
                                      <p:to>
                                        <p:strVal val="(0.5)"/>
                                      </p:to>
                                    </p:set>
                                    <p:anim from="(0.5)" to="(#ppt_x)" calcmode="lin" valueType="num">
                                      <p:cBhvr>
                                        <p:cTn id="51" dur="1230" accel="100000" fill="hold">
                                          <p:stCondLst>
                                            <p:cond delay="770"/>
                                          </p:stCondLst>
                                        </p:cTn>
                                        <p:tgtEl>
                                          <p:spTgt spid="147465"/>
                                        </p:tgtEl>
                                        <p:attrNameLst>
                                          <p:attrName>ppt_x</p:attrName>
                                        </p:attrNameLst>
                                      </p:cBhvr>
                                    </p:anim>
                                    <p:set>
                                      <p:cBhvr>
                                        <p:cTn id="52" dur="770" fill="hold"/>
                                        <p:tgtEl>
                                          <p:spTgt spid="147465"/>
                                        </p:tgtEl>
                                        <p:attrNameLst>
                                          <p:attrName>ppt_y</p:attrName>
                                        </p:attrNameLst>
                                      </p:cBhvr>
                                      <p:to>
                                        <p:strVal val="(#ppt_y+0.4)"/>
                                      </p:to>
                                    </p:set>
                                    <p:anim from="(#ppt_y+0.4)" to="(#ppt_y)" calcmode="lin" valueType="num">
                                      <p:cBhvr>
                                        <p:cTn id="53" dur="1230" accel="100000" fill="hold">
                                          <p:stCondLst>
                                            <p:cond delay="770"/>
                                          </p:stCondLst>
                                        </p:cTn>
                                        <p:tgtEl>
                                          <p:spTgt spid="147465"/>
                                        </p:tgtEl>
                                        <p:attrNameLst>
                                          <p:attrName>ppt_y</p:attrName>
                                        </p:attrNameLst>
                                      </p:cBhvr>
                                    </p:anim>
                                  </p:childTnLst>
                                </p:cTn>
                              </p:par>
                              <p:par>
                                <p:cTn id="54" presetID="51" presetClass="entr" presetSubtype="0" fill="hold" grpId="0" nodeType="withEffect">
                                  <p:stCondLst>
                                    <p:cond delay="0"/>
                                  </p:stCondLst>
                                  <p:childTnLst>
                                    <p:set>
                                      <p:cBhvr>
                                        <p:cTn id="55" dur="1" fill="hold">
                                          <p:stCondLst>
                                            <p:cond delay="0"/>
                                          </p:stCondLst>
                                        </p:cTn>
                                        <p:tgtEl>
                                          <p:spTgt spid="147466"/>
                                        </p:tgtEl>
                                        <p:attrNameLst>
                                          <p:attrName>style.visibility</p:attrName>
                                        </p:attrNameLst>
                                      </p:cBhvr>
                                      <p:to>
                                        <p:strVal val="visible"/>
                                      </p:to>
                                    </p:set>
                                    <p:animEffect transition="in" filter="fade">
                                      <p:cBhvr>
                                        <p:cTn id="56" dur="770" decel="100000"/>
                                        <p:tgtEl>
                                          <p:spTgt spid="147466"/>
                                        </p:tgtEl>
                                      </p:cBhvr>
                                    </p:animEffect>
                                    <p:animScale>
                                      <p:cBhvr>
                                        <p:cTn id="57" dur="770" decel="100000"/>
                                        <p:tgtEl>
                                          <p:spTgt spid="147466"/>
                                        </p:tgtEl>
                                      </p:cBhvr>
                                      <p:from x="10000" y="10000"/>
                                      <p:to x="200000" y="450000"/>
                                    </p:animScale>
                                    <p:animScale>
                                      <p:cBhvr>
                                        <p:cTn id="58" dur="1230" accel="100000" fill="hold">
                                          <p:stCondLst>
                                            <p:cond delay="770"/>
                                          </p:stCondLst>
                                        </p:cTn>
                                        <p:tgtEl>
                                          <p:spTgt spid="147466"/>
                                        </p:tgtEl>
                                      </p:cBhvr>
                                      <p:from x="200000" y="450000"/>
                                      <p:to x="100000" y="100000"/>
                                    </p:animScale>
                                    <p:set>
                                      <p:cBhvr>
                                        <p:cTn id="59" dur="770" fill="hold"/>
                                        <p:tgtEl>
                                          <p:spTgt spid="147466"/>
                                        </p:tgtEl>
                                        <p:attrNameLst>
                                          <p:attrName>ppt_x</p:attrName>
                                        </p:attrNameLst>
                                      </p:cBhvr>
                                      <p:to>
                                        <p:strVal val="(0.5)"/>
                                      </p:to>
                                    </p:set>
                                    <p:anim from="(0.5)" to="(#ppt_x)" calcmode="lin" valueType="num">
                                      <p:cBhvr>
                                        <p:cTn id="60" dur="1230" accel="100000" fill="hold">
                                          <p:stCondLst>
                                            <p:cond delay="770"/>
                                          </p:stCondLst>
                                        </p:cTn>
                                        <p:tgtEl>
                                          <p:spTgt spid="147466"/>
                                        </p:tgtEl>
                                        <p:attrNameLst>
                                          <p:attrName>ppt_x</p:attrName>
                                        </p:attrNameLst>
                                      </p:cBhvr>
                                    </p:anim>
                                    <p:set>
                                      <p:cBhvr>
                                        <p:cTn id="61" dur="770" fill="hold"/>
                                        <p:tgtEl>
                                          <p:spTgt spid="147466"/>
                                        </p:tgtEl>
                                        <p:attrNameLst>
                                          <p:attrName>ppt_y</p:attrName>
                                        </p:attrNameLst>
                                      </p:cBhvr>
                                      <p:to>
                                        <p:strVal val="(#ppt_y+0.4)"/>
                                      </p:to>
                                    </p:set>
                                    <p:anim from="(#ppt_y+0.4)" to="(#ppt_y)" calcmode="lin" valueType="num">
                                      <p:cBhvr>
                                        <p:cTn id="62" dur="1230" accel="100000" fill="hold">
                                          <p:stCondLst>
                                            <p:cond delay="770"/>
                                          </p:stCondLst>
                                        </p:cTn>
                                        <p:tgtEl>
                                          <p:spTgt spid="147466"/>
                                        </p:tgtEl>
                                        <p:attrNameLst>
                                          <p:attrName>ppt_y</p:attrName>
                                        </p:attrNameLst>
                                      </p:cBhvr>
                                    </p:anim>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147462"/>
                                        </p:tgtEl>
                                        <p:attrNameLst>
                                          <p:attrName>style.visibility</p:attrName>
                                        </p:attrNameLst>
                                      </p:cBhvr>
                                      <p:to>
                                        <p:strVal val="visible"/>
                                      </p:to>
                                    </p:set>
                                    <p:anim by="(-#ppt_w*2)" calcmode="lin" valueType="num">
                                      <p:cBhvr rctx="PPT">
                                        <p:cTn id="65" dur="500" autoRev="1" fill="hold">
                                          <p:stCondLst>
                                            <p:cond delay="0"/>
                                          </p:stCondLst>
                                        </p:cTn>
                                        <p:tgtEl>
                                          <p:spTgt spid="147462"/>
                                        </p:tgtEl>
                                        <p:attrNameLst>
                                          <p:attrName>ppt_w</p:attrName>
                                        </p:attrNameLst>
                                      </p:cBhvr>
                                    </p:anim>
                                    <p:anim by="(#ppt_w*0.50)" calcmode="lin" valueType="num">
                                      <p:cBhvr>
                                        <p:cTn id="66" dur="500" decel="50000" autoRev="1" fill="hold">
                                          <p:stCondLst>
                                            <p:cond delay="0"/>
                                          </p:stCondLst>
                                        </p:cTn>
                                        <p:tgtEl>
                                          <p:spTgt spid="147462"/>
                                        </p:tgtEl>
                                        <p:attrNameLst>
                                          <p:attrName>ppt_x</p:attrName>
                                        </p:attrNameLst>
                                      </p:cBhvr>
                                    </p:anim>
                                    <p:anim from="(-#ppt_h/2)" to="(#ppt_y)" calcmode="lin" valueType="num">
                                      <p:cBhvr>
                                        <p:cTn id="67" dur="1000" fill="hold">
                                          <p:stCondLst>
                                            <p:cond delay="0"/>
                                          </p:stCondLst>
                                        </p:cTn>
                                        <p:tgtEl>
                                          <p:spTgt spid="147462"/>
                                        </p:tgtEl>
                                        <p:attrNameLst>
                                          <p:attrName>ppt_y</p:attrName>
                                        </p:attrNameLst>
                                      </p:cBhvr>
                                    </p:anim>
                                    <p:animRot by="21600000">
                                      <p:cBhvr>
                                        <p:cTn id="68" dur="1000" fill="hold">
                                          <p:stCondLst>
                                            <p:cond delay="0"/>
                                          </p:stCondLst>
                                        </p:cTn>
                                        <p:tgtEl>
                                          <p:spTgt spid="147462"/>
                                        </p:tgtEl>
                                        <p:attrNameLst>
                                          <p:attrName>r</p:attrName>
                                        </p:attrNameLst>
                                      </p:cBhvr>
                                    </p:animRot>
                                  </p:childTnLst>
                                </p:cTn>
                              </p:par>
                              <p:par>
                                <p:cTn id="69" presetID="51" presetClass="entr" presetSubtype="0" fill="hold" grpId="0" nodeType="withEffect">
                                  <p:stCondLst>
                                    <p:cond delay="0"/>
                                  </p:stCondLst>
                                  <p:childTnLst>
                                    <p:set>
                                      <p:cBhvr>
                                        <p:cTn id="70" dur="1" fill="hold">
                                          <p:stCondLst>
                                            <p:cond delay="0"/>
                                          </p:stCondLst>
                                        </p:cTn>
                                        <p:tgtEl>
                                          <p:spTgt spid="147470"/>
                                        </p:tgtEl>
                                        <p:attrNameLst>
                                          <p:attrName>style.visibility</p:attrName>
                                        </p:attrNameLst>
                                      </p:cBhvr>
                                      <p:to>
                                        <p:strVal val="visible"/>
                                      </p:to>
                                    </p:set>
                                    <p:animEffect transition="in" filter="fade">
                                      <p:cBhvr>
                                        <p:cTn id="71" dur="770" decel="100000"/>
                                        <p:tgtEl>
                                          <p:spTgt spid="147470"/>
                                        </p:tgtEl>
                                      </p:cBhvr>
                                    </p:animEffect>
                                    <p:animScale>
                                      <p:cBhvr>
                                        <p:cTn id="72" dur="770" decel="100000"/>
                                        <p:tgtEl>
                                          <p:spTgt spid="147470"/>
                                        </p:tgtEl>
                                      </p:cBhvr>
                                      <p:from x="10000" y="10000"/>
                                      <p:to x="200000" y="450000"/>
                                    </p:animScale>
                                    <p:animScale>
                                      <p:cBhvr>
                                        <p:cTn id="73" dur="1230" accel="100000" fill="hold">
                                          <p:stCondLst>
                                            <p:cond delay="770"/>
                                          </p:stCondLst>
                                        </p:cTn>
                                        <p:tgtEl>
                                          <p:spTgt spid="147470"/>
                                        </p:tgtEl>
                                      </p:cBhvr>
                                      <p:from x="200000" y="450000"/>
                                      <p:to x="100000" y="100000"/>
                                    </p:animScale>
                                    <p:set>
                                      <p:cBhvr>
                                        <p:cTn id="74" dur="770" fill="hold"/>
                                        <p:tgtEl>
                                          <p:spTgt spid="147470"/>
                                        </p:tgtEl>
                                        <p:attrNameLst>
                                          <p:attrName>ppt_x</p:attrName>
                                        </p:attrNameLst>
                                      </p:cBhvr>
                                      <p:to>
                                        <p:strVal val="(0.5)"/>
                                      </p:to>
                                    </p:set>
                                    <p:anim from="(0.5)" to="(#ppt_x)" calcmode="lin" valueType="num">
                                      <p:cBhvr>
                                        <p:cTn id="75" dur="1230" accel="100000" fill="hold">
                                          <p:stCondLst>
                                            <p:cond delay="770"/>
                                          </p:stCondLst>
                                        </p:cTn>
                                        <p:tgtEl>
                                          <p:spTgt spid="147470"/>
                                        </p:tgtEl>
                                        <p:attrNameLst>
                                          <p:attrName>ppt_x</p:attrName>
                                        </p:attrNameLst>
                                      </p:cBhvr>
                                    </p:anim>
                                    <p:set>
                                      <p:cBhvr>
                                        <p:cTn id="76" dur="770" fill="hold"/>
                                        <p:tgtEl>
                                          <p:spTgt spid="147470"/>
                                        </p:tgtEl>
                                        <p:attrNameLst>
                                          <p:attrName>ppt_y</p:attrName>
                                        </p:attrNameLst>
                                      </p:cBhvr>
                                      <p:to>
                                        <p:strVal val="(#ppt_y+0.4)"/>
                                      </p:to>
                                    </p:set>
                                    <p:anim from="(#ppt_y+0.4)" to="(#ppt_y)" calcmode="lin" valueType="num">
                                      <p:cBhvr>
                                        <p:cTn id="77" dur="1230" accel="100000" fill="hold">
                                          <p:stCondLst>
                                            <p:cond delay="770"/>
                                          </p:stCondLst>
                                        </p:cTn>
                                        <p:tgtEl>
                                          <p:spTgt spid="147470"/>
                                        </p:tgtEl>
                                        <p:attrNameLst>
                                          <p:attrName>ppt_y</p:attrName>
                                        </p:attrNameLst>
                                      </p:cBhvr>
                                    </p:anim>
                                  </p:childTnLst>
                                </p:cTn>
                              </p:par>
                              <p:par>
                                <p:cTn id="78" presetID="30" presetClass="entr" presetSubtype="0" fill="hold" grpId="0" nodeType="withEffect">
                                  <p:stCondLst>
                                    <p:cond delay="0"/>
                                  </p:stCondLst>
                                  <p:childTnLst>
                                    <p:set>
                                      <p:cBhvr>
                                        <p:cTn id="79" dur="1" fill="hold">
                                          <p:stCondLst>
                                            <p:cond delay="0"/>
                                          </p:stCondLst>
                                        </p:cTn>
                                        <p:tgtEl>
                                          <p:spTgt spid="147467"/>
                                        </p:tgtEl>
                                        <p:attrNameLst>
                                          <p:attrName>style.visibility</p:attrName>
                                        </p:attrNameLst>
                                      </p:cBhvr>
                                      <p:to>
                                        <p:strVal val="visible"/>
                                      </p:to>
                                    </p:set>
                                    <p:animEffect transition="in" filter="fade">
                                      <p:cBhvr>
                                        <p:cTn id="80" dur="800" decel="100000"/>
                                        <p:tgtEl>
                                          <p:spTgt spid="147467"/>
                                        </p:tgtEl>
                                      </p:cBhvr>
                                    </p:animEffect>
                                    <p:anim calcmode="lin" valueType="num">
                                      <p:cBhvr>
                                        <p:cTn id="81" dur="800" decel="100000" fill="hold"/>
                                        <p:tgtEl>
                                          <p:spTgt spid="147467"/>
                                        </p:tgtEl>
                                        <p:attrNameLst>
                                          <p:attrName>style.rotation</p:attrName>
                                        </p:attrNameLst>
                                      </p:cBhvr>
                                      <p:tavLst>
                                        <p:tav tm="0">
                                          <p:val>
                                            <p:fltVal val="-90"/>
                                          </p:val>
                                        </p:tav>
                                        <p:tav tm="100000">
                                          <p:val>
                                            <p:fltVal val="0"/>
                                          </p:val>
                                        </p:tav>
                                      </p:tavLst>
                                    </p:anim>
                                    <p:anim calcmode="lin" valueType="num">
                                      <p:cBhvr>
                                        <p:cTn id="82" dur="800" decel="100000" fill="hold"/>
                                        <p:tgtEl>
                                          <p:spTgt spid="147467"/>
                                        </p:tgtEl>
                                        <p:attrNameLst>
                                          <p:attrName>ppt_x</p:attrName>
                                        </p:attrNameLst>
                                      </p:cBhvr>
                                      <p:tavLst>
                                        <p:tav tm="0">
                                          <p:val>
                                            <p:strVal val="#ppt_x+0.4"/>
                                          </p:val>
                                        </p:tav>
                                        <p:tav tm="100000">
                                          <p:val>
                                            <p:strVal val="#ppt_x-0.05"/>
                                          </p:val>
                                        </p:tav>
                                      </p:tavLst>
                                    </p:anim>
                                    <p:anim calcmode="lin" valueType="num">
                                      <p:cBhvr>
                                        <p:cTn id="83" dur="800" decel="100000" fill="hold"/>
                                        <p:tgtEl>
                                          <p:spTgt spid="147467"/>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147467"/>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147467"/>
                                        </p:tgtEl>
                                        <p:attrNameLst>
                                          <p:attrName>ppt_y</p:attrName>
                                        </p:attrNameLst>
                                      </p:cBhvr>
                                      <p:tavLst>
                                        <p:tav tm="0">
                                          <p:val>
                                            <p:strVal val="#ppt_y+0.1"/>
                                          </p:val>
                                        </p:tav>
                                        <p:tav tm="100000">
                                          <p:val>
                                            <p:strVal val="#ppt_y"/>
                                          </p:val>
                                        </p:tav>
                                      </p:tavLst>
                                    </p:anim>
                                  </p:childTnLst>
                                </p:cTn>
                              </p:par>
                              <p:par>
                                <p:cTn id="86" presetID="29" presetClass="entr" presetSubtype="0" fill="hold" grpId="0" nodeType="withEffect">
                                  <p:stCondLst>
                                    <p:cond delay="0"/>
                                  </p:stCondLst>
                                  <p:childTnLst>
                                    <p:set>
                                      <p:cBhvr>
                                        <p:cTn id="87" dur="1" fill="hold">
                                          <p:stCondLst>
                                            <p:cond delay="0"/>
                                          </p:stCondLst>
                                        </p:cTn>
                                        <p:tgtEl>
                                          <p:spTgt spid="147463"/>
                                        </p:tgtEl>
                                        <p:attrNameLst>
                                          <p:attrName>style.visibility</p:attrName>
                                        </p:attrNameLst>
                                      </p:cBhvr>
                                      <p:to>
                                        <p:strVal val="visible"/>
                                      </p:to>
                                    </p:set>
                                    <p:anim calcmode="lin" valueType="num">
                                      <p:cBhvr>
                                        <p:cTn id="88" dur="1000" fill="hold"/>
                                        <p:tgtEl>
                                          <p:spTgt spid="147463"/>
                                        </p:tgtEl>
                                        <p:attrNameLst>
                                          <p:attrName>ppt_x</p:attrName>
                                        </p:attrNameLst>
                                      </p:cBhvr>
                                      <p:tavLst>
                                        <p:tav tm="0">
                                          <p:val>
                                            <p:strVal val="#ppt_x-.2"/>
                                          </p:val>
                                        </p:tav>
                                        <p:tav tm="100000">
                                          <p:val>
                                            <p:strVal val="#ppt_x"/>
                                          </p:val>
                                        </p:tav>
                                      </p:tavLst>
                                    </p:anim>
                                    <p:anim calcmode="lin" valueType="num">
                                      <p:cBhvr>
                                        <p:cTn id="89" dur="1000" fill="hold"/>
                                        <p:tgtEl>
                                          <p:spTgt spid="147463"/>
                                        </p:tgtEl>
                                        <p:attrNameLst>
                                          <p:attrName>ppt_y</p:attrName>
                                        </p:attrNameLst>
                                      </p:cBhvr>
                                      <p:tavLst>
                                        <p:tav tm="0">
                                          <p:val>
                                            <p:strVal val="#ppt_y"/>
                                          </p:val>
                                        </p:tav>
                                        <p:tav tm="100000">
                                          <p:val>
                                            <p:strVal val="#ppt_y"/>
                                          </p:val>
                                        </p:tav>
                                      </p:tavLst>
                                    </p:anim>
                                    <p:animEffect transition="in" filter="wipe(right)" prLst="gradientSize: 0.1">
                                      <p:cBhvr>
                                        <p:cTn id="90" dur="1000"/>
                                        <p:tgtEl>
                                          <p:spTgt spid="147463"/>
                                        </p:tgtEl>
                                      </p:cBhvr>
                                    </p:animEffect>
                                  </p:childTnLst>
                                </p:cTn>
                              </p:par>
                              <p:par>
                                <p:cTn id="91" presetID="51" presetClass="entr" presetSubtype="0" fill="hold" grpId="0" nodeType="withEffect">
                                  <p:stCondLst>
                                    <p:cond delay="0"/>
                                  </p:stCondLst>
                                  <p:childTnLst>
                                    <p:set>
                                      <p:cBhvr>
                                        <p:cTn id="92" dur="1" fill="hold">
                                          <p:stCondLst>
                                            <p:cond delay="0"/>
                                          </p:stCondLst>
                                        </p:cTn>
                                        <p:tgtEl>
                                          <p:spTgt spid="147469"/>
                                        </p:tgtEl>
                                        <p:attrNameLst>
                                          <p:attrName>style.visibility</p:attrName>
                                        </p:attrNameLst>
                                      </p:cBhvr>
                                      <p:to>
                                        <p:strVal val="visible"/>
                                      </p:to>
                                    </p:set>
                                    <p:animEffect transition="in" filter="fade">
                                      <p:cBhvr>
                                        <p:cTn id="93" dur="770" decel="100000"/>
                                        <p:tgtEl>
                                          <p:spTgt spid="147469"/>
                                        </p:tgtEl>
                                      </p:cBhvr>
                                    </p:animEffect>
                                    <p:animScale>
                                      <p:cBhvr>
                                        <p:cTn id="94" dur="770" decel="100000"/>
                                        <p:tgtEl>
                                          <p:spTgt spid="147469"/>
                                        </p:tgtEl>
                                      </p:cBhvr>
                                      <p:from x="10000" y="10000"/>
                                      <p:to x="200000" y="450000"/>
                                    </p:animScale>
                                    <p:animScale>
                                      <p:cBhvr>
                                        <p:cTn id="95" dur="1230" accel="100000" fill="hold">
                                          <p:stCondLst>
                                            <p:cond delay="770"/>
                                          </p:stCondLst>
                                        </p:cTn>
                                        <p:tgtEl>
                                          <p:spTgt spid="147469"/>
                                        </p:tgtEl>
                                      </p:cBhvr>
                                      <p:from x="200000" y="450000"/>
                                      <p:to x="100000" y="100000"/>
                                    </p:animScale>
                                    <p:set>
                                      <p:cBhvr>
                                        <p:cTn id="96" dur="770" fill="hold"/>
                                        <p:tgtEl>
                                          <p:spTgt spid="147469"/>
                                        </p:tgtEl>
                                        <p:attrNameLst>
                                          <p:attrName>ppt_x</p:attrName>
                                        </p:attrNameLst>
                                      </p:cBhvr>
                                      <p:to>
                                        <p:strVal val="(0.5)"/>
                                      </p:to>
                                    </p:set>
                                    <p:anim from="(0.5)" to="(#ppt_x)" calcmode="lin" valueType="num">
                                      <p:cBhvr>
                                        <p:cTn id="97" dur="1230" accel="100000" fill="hold">
                                          <p:stCondLst>
                                            <p:cond delay="770"/>
                                          </p:stCondLst>
                                        </p:cTn>
                                        <p:tgtEl>
                                          <p:spTgt spid="147469"/>
                                        </p:tgtEl>
                                        <p:attrNameLst>
                                          <p:attrName>ppt_x</p:attrName>
                                        </p:attrNameLst>
                                      </p:cBhvr>
                                    </p:anim>
                                    <p:set>
                                      <p:cBhvr>
                                        <p:cTn id="98" dur="770" fill="hold"/>
                                        <p:tgtEl>
                                          <p:spTgt spid="147469"/>
                                        </p:tgtEl>
                                        <p:attrNameLst>
                                          <p:attrName>ppt_y</p:attrName>
                                        </p:attrNameLst>
                                      </p:cBhvr>
                                      <p:to>
                                        <p:strVal val="(#ppt_y+0.4)"/>
                                      </p:to>
                                    </p:set>
                                    <p:anim from="(#ppt_y+0.4)" to="(#ppt_y)" calcmode="lin" valueType="num">
                                      <p:cBhvr>
                                        <p:cTn id="99" dur="1230" accel="100000" fill="hold">
                                          <p:stCondLst>
                                            <p:cond delay="770"/>
                                          </p:stCondLst>
                                        </p:cTn>
                                        <p:tgtEl>
                                          <p:spTgt spid="147469"/>
                                        </p:tgtEl>
                                        <p:attrNameLst>
                                          <p:attrName>ppt_y</p:attrName>
                                        </p:attrNameLst>
                                      </p:cBhvr>
                                    </p:anim>
                                  </p:childTnLst>
                                </p:cTn>
                              </p:par>
                              <p:par>
                                <p:cTn id="100" presetID="30" presetClass="entr" presetSubtype="0" fill="hold" grpId="0" nodeType="withEffect">
                                  <p:stCondLst>
                                    <p:cond delay="0"/>
                                  </p:stCondLst>
                                  <p:childTnLst>
                                    <p:set>
                                      <p:cBhvr>
                                        <p:cTn id="101" dur="1" fill="hold">
                                          <p:stCondLst>
                                            <p:cond delay="0"/>
                                          </p:stCondLst>
                                        </p:cTn>
                                        <p:tgtEl>
                                          <p:spTgt spid="147468"/>
                                        </p:tgtEl>
                                        <p:attrNameLst>
                                          <p:attrName>style.visibility</p:attrName>
                                        </p:attrNameLst>
                                      </p:cBhvr>
                                      <p:to>
                                        <p:strVal val="visible"/>
                                      </p:to>
                                    </p:set>
                                    <p:animEffect transition="in" filter="fade">
                                      <p:cBhvr>
                                        <p:cTn id="102" dur="800" decel="100000"/>
                                        <p:tgtEl>
                                          <p:spTgt spid="147468"/>
                                        </p:tgtEl>
                                      </p:cBhvr>
                                    </p:animEffect>
                                    <p:anim calcmode="lin" valueType="num">
                                      <p:cBhvr>
                                        <p:cTn id="103" dur="800" decel="100000" fill="hold"/>
                                        <p:tgtEl>
                                          <p:spTgt spid="147468"/>
                                        </p:tgtEl>
                                        <p:attrNameLst>
                                          <p:attrName>style.rotation</p:attrName>
                                        </p:attrNameLst>
                                      </p:cBhvr>
                                      <p:tavLst>
                                        <p:tav tm="0">
                                          <p:val>
                                            <p:fltVal val="-90"/>
                                          </p:val>
                                        </p:tav>
                                        <p:tav tm="100000">
                                          <p:val>
                                            <p:fltVal val="0"/>
                                          </p:val>
                                        </p:tav>
                                      </p:tavLst>
                                    </p:anim>
                                    <p:anim calcmode="lin" valueType="num">
                                      <p:cBhvr>
                                        <p:cTn id="104" dur="800" decel="100000" fill="hold"/>
                                        <p:tgtEl>
                                          <p:spTgt spid="147468"/>
                                        </p:tgtEl>
                                        <p:attrNameLst>
                                          <p:attrName>ppt_x</p:attrName>
                                        </p:attrNameLst>
                                      </p:cBhvr>
                                      <p:tavLst>
                                        <p:tav tm="0">
                                          <p:val>
                                            <p:strVal val="#ppt_x+0.4"/>
                                          </p:val>
                                        </p:tav>
                                        <p:tav tm="100000">
                                          <p:val>
                                            <p:strVal val="#ppt_x-0.05"/>
                                          </p:val>
                                        </p:tav>
                                      </p:tavLst>
                                    </p:anim>
                                    <p:anim calcmode="lin" valueType="num">
                                      <p:cBhvr>
                                        <p:cTn id="105" dur="800" decel="100000" fill="hold"/>
                                        <p:tgtEl>
                                          <p:spTgt spid="147468"/>
                                        </p:tgtEl>
                                        <p:attrNameLst>
                                          <p:attrName>ppt_y</p:attrName>
                                        </p:attrNameLst>
                                      </p:cBhvr>
                                      <p:tavLst>
                                        <p:tav tm="0">
                                          <p:val>
                                            <p:strVal val="#ppt_y-0.4"/>
                                          </p:val>
                                        </p:tav>
                                        <p:tav tm="100000">
                                          <p:val>
                                            <p:strVal val="#ppt_y+0.1"/>
                                          </p:val>
                                        </p:tav>
                                      </p:tavLst>
                                    </p:anim>
                                    <p:anim calcmode="lin" valueType="num">
                                      <p:cBhvr>
                                        <p:cTn id="106" dur="200" accel="100000" fill="hold">
                                          <p:stCondLst>
                                            <p:cond delay="800"/>
                                          </p:stCondLst>
                                        </p:cTn>
                                        <p:tgtEl>
                                          <p:spTgt spid="147468"/>
                                        </p:tgtEl>
                                        <p:attrNameLst>
                                          <p:attrName>ppt_x</p:attrName>
                                        </p:attrNameLst>
                                      </p:cBhvr>
                                      <p:tavLst>
                                        <p:tav tm="0">
                                          <p:val>
                                            <p:strVal val="#ppt_x-0.05"/>
                                          </p:val>
                                        </p:tav>
                                        <p:tav tm="100000">
                                          <p:val>
                                            <p:strVal val="#ppt_x"/>
                                          </p:val>
                                        </p:tav>
                                      </p:tavLst>
                                    </p:anim>
                                    <p:anim calcmode="lin" valueType="num">
                                      <p:cBhvr>
                                        <p:cTn id="107" dur="200" accel="100000" fill="hold">
                                          <p:stCondLst>
                                            <p:cond delay="800"/>
                                          </p:stCondLst>
                                        </p:cTn>
                                        <p:tgtEl>
                                          <p:spTgt spid="147468"/>
                                        </p:tgtEl>
                                        <p:attrNameLst>
                                          <p:attrName>ppt_y</p:attrName>
                                        </p:attrNameLst>
                                      </p:cBhvr>
                                      <p:tavLst>
                                        <p:tav tm="0">
                                          <p:val>
                                            <p:strVal val="#ppt_y+0.1"/>
                                          </p:val>
                                        </p:tav>
                                        <p:tav tm="100000">
                                          <p:val>
                                            <p:strVal val="#ppt_y"/>
                                          </p:val>
                                        </p:tav>
                                      </p:tavLst>
                                    </p:anim>
                                  </p:childTnLst>
                                </p:cTn>
                              </p:par>
                              <p:par>
                                <p:cTn id="108" presetID="56" presetClass="entr" presetSubtype="0" fill="hold" grpId="0" nodeType="withEffect">
                                  <p:stCondLst>
                                    <p:cond delay="0"/>
                                  </p:stCondLst>
                                  <p:iterate type="lt">
                                    <p:tmPct val="10000"/>
                                  </p:iterate>
                                  <p:childTnLst>
                                    <p:set>
                                      <p:cBhvr>
                                        <p:cTn id="109" dur="1" fill="hold">
                                          <p:stCondLst>
                                            <p:cond delay="0"/>
                                          </p:stCondLst>
                                        </p:cTn>
                                        <p:tgtEl>
                                          <p:spTgt spid="147464"/>
                                        </p:tgtEl>
                                        <p:attrNameLst>
                                          <p:attrName>style.visibility</p:attrName>
                                        </p:attrNameLst>
                                      </p:cBhvr>
                                      <p:to>
                                        <p:strVal val="visible"/>
                                      </p:to>
                                    </p:set>
                                    <p:anim by="(-#ppt_w*2)" calcmode="lin" valueType="num">
                                      <p:cBhvr rctx="PPT">
                                        <p:cTn id="110" dur="500" autoRev="1" fill="hold">
                                          <p:stCondLst>
                                            <p:cond delay="0"/>
                                          </p:stCondLst>
                                        </p:cTn>
                                        <p:tgtEl>
                                          <p:spTgt spid="147464"/>
                                        </p:tgtEl>
                                        <p:attrNameLst>
                                          <p:attrName>ppt_w</p:attrName>
                                        </p:attrNameLst>
                                      </p:cBhvr>
                                    </p:anim>
                                    <p:anim by="(#ppt_w*0.50)" calcmode="lin" valueType="num">
                                      <p:cBhvr>
                                        <p:cTn id="111" dur="500" decel="50000" autoRev="1" fill="hold">
                                          <p:stCondLst>
                                            <p:cond delay="0"/>
                                          </p:stCondLst>
                                        </p:cTn>
                                        <p:tgtEl>
                                          <p:spTgt spid="147464"/>
                                        </p:tgtEl>
                                        <p:attrNameLst>
                                          <p:attrName>ppt_x</p:attrName>
                                        </p:attrNameLst>
                                      </p:cBhvr>
                                    </p:anim>
                                    <p:anim from="(-#ppt_h/2)" to="(#ppt_y)" calcmode="lin" valueType="num">
                                      <p:cBhvr>
                                        <p:cTn id="112" dur="1000" fill="hold">
                                          <p:stCondLst>
                                            <p:cond delay="0"/>
                                          </p:stCondLst>
                                        </p:cTn>
                                        <p:tgtEl>
                                          <p:spTgt spid="147464"/>
                                        </p:tgtEl>
                                        <p:attrNameLst>
                                          <p:attrName>ppt_y</p:attrName>
                                        </p:attrNameLst>
                                      </p:cBhvr>
                                    </p:anim>
                                    <p:animRot by="21600000">
                                      <p:cBhvr>
                                        <p:cTn id="113" dur="1000" fill="hold">
                                          <p:stCondLst>
                                            <p:cond delay="0"/>
                                          </p:stCondLst>
                                        </p:cTn>
                                        <p:tgtEl>
                                          <p:spTgt spid="14746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8" grpId="0" build="p" animBg="1"/>
      <p:bldP spid="147459" grpId="0"/>
      <p:bldP spid="147460" grpId="0" animBg="1"/>
      <p:bldP spid="147461" grpId="0" animBg="1"/>
      <p:bldP spid="147462" grpId="0" animBg="1"/>
      <p:bldP spid="147463" grpId="0" animBg="1"/>
      <p:bldP spid="147464" grpId="0" animBg="1"/>
      <p:bldP spid="147465" grpId="0" animBg="1"/>
      <p:bldP spid="147466" grpId="0" animBg="1"/>
      <p:bldP spid="147467" grpId="0"/>
      <p:bldP spid="147468" grpId="0"/>
      <p:bldP spid="147469" grpId="0" animBg="1"/>
      <p:bldP spid="147470"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2" name="Rectangle 2"/>
          <p:cNvSpPr>
            <a:spLocks noGrp="1" noChangeArrowheads="1"/>
          </p:cNvSpPr>
          <p:nvPr>
            <p:ph sz="half" idx="1"/>
          </p:nvPr>
        </p:nvSpPr>
        <p:spPr>
          <a:xfrm>
            <a:off x="323850" y="1614488"/>
            <a:ext cx="2133600" cy="877887"/>
          </a:xfrm>
          <a:solidFill>
            <a:schemeClr val="accent1"/>
          </a:solidFill>
          <a:ln/>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marL="0" indent="0" algn="ctr">
              <a:lnSpc>
                <a:spcPct val="90000"/>
              </a:lnSpc>
              <a:buFont typeface="Wingdings" pitchFamily="2" charset="2"/>
              <a:buNone/>
            </a:pPr>
            <a:r>
              <a:rPr lang="en-GB" sz="2400" b="1">
                <a:solidFill>
                  <a:schemeClr val="bg1"/>
                </a:solidFill>
                <a:latin typeface="Times New Roman" pitchFamily="18" charset="0"/>
              </a:rPr>
              <a:t>Career Development</a:t>
            </a:r>
            <a:endParaRPr lang="en-US" sz="2400" b="1">
              <a:solidFill>
                <a:schemeClr val="bg1"/>
              </a:solidFill>
              <a:latin typeface="Times New Roman" pitchFamily="18" charset="0"/>
            </a:endParaRPr>
          </a:p>
        </p:txBody>
      </p:sp>
      <p:sp>
        <p:nvSpPr>
          <p:cNvPr id="14" name="Footer Placeholder 5"/>
          <p:cNvSpPr>
            <a:spLocks noGrp="1"/>
          </p:cNvSpPr>
          <p:nvPr>
            <p:ph type="ftr" sz="quarter" idx="11"/>
          </p:nvPr>
        </p:nvSpPr>
        <p:spPr/>
        <p:txBody>
          <a:bodyPr/>
          <a:lstStyle/>
          <a:p>
            <a:r>
              <a:rPr lang="en-GB" smtClean="0"/>
              <a:t>Mental Illness in Workplace</a:t>
            </a:r>
            <a:endParaRPr lang="en-GB"/>
          </a:p>
        </p:txBody>
      </p:sp>
      <p:sp>
        <p:nvSpPr>
          <p:cNvPr id="15" name="Slide Number Placeholder 6"/>
          <p:cNvSpPr>
            <a:spLocks noGrp="1"/>
          </p:cNvSpPr>
          <p:nvPr>
            <p:ph type="sldNum" sz="quarter" idx="12"/>
          </p:nvPr>
        </p:nvSpPr>
        <p:spPr/>
        <p:txBody>
          <a:bodyPr/>
          <a:lstStyle/>
          <a:p>
            <a:fld id="{CC098F3E-E935-47E7-A252-FA874392D87E}" type="slidenum">
              <a:rPr lang="en-GB"/>
              <a:pPr/>
              <a:t>9</a:t>
            </a:fld>
            <a:endParaRPr lang="en-GB"/>
          </a:p>
        </p:txBody>
      </p:sp>
      <p:sp>
        <p:nvSpPr>
          <p:cNvPr id="148483" name="Rectangle 3"/>
          <p:cNvSpPr>
            <a:spLocks noChangeArrowheads="1"/>
          </p:cNvSpPr>
          <p:nvPr/>
        </p:nvSpPr>
        <p:spPr bwMode="auto">
          <a:xfrm>
            <a:off x="209550" y="784225"/>
            <a:ext cx="3200400" cy="685800"/>
          </a:xfrm>
          <a:prstGeom prst="rect">
            <a:avLst/>
          </a:prstGeom>
          <a:noFill/>
          <a:ln w="9525">
            <a:noFill/>
            <a:miter lim="800000"/>
            <a:headEnd/>
            <a:tailEnd/>
          </a:ln>
          <a:effectLst/>
        </p:spPr>
        <p:txBody>
          <a:bodyPr anchor="ctr"/>
          <a:lstStyle/>
          <a:p>
            <a:pPr>
              <a:lnSpc>
                <a:spcPct val="80000"/>
              </a:lnSpc>
            </a:pPr>
            <a:r>
              <a:rPr lang="en-GB" sz="3200" b="1" i="0">
                <a:solidFill>
                  <a:schemeClr val="tx2"/>
                </a:solidFill>
              </a:rPr>
              <a:t>Sources of Stress</a:t>
            </a:r>
            <a:endParaRPr lang="en-US" sz="3200" b="1" i="0">
              <a:solidFill>
                <a:schemeClr val="tx2"/>
              </a:solidFill>
            </a:endParaRPr>
          </a:p>
        </p:txBody>
      </p:sp>
      <p:sp>
        <p:nvSpPr>
          <p:cNvPr id="148484" name="Rectangle 4"/>
          <p:cNvSpPr>
            <a:spLocks noChangeArrowheads="1"/>
          </p:cNvSpPr>
          <p:nvPr/>
        </p:nvSpPr>
        <p:spPr bwMode="auto">
          <a:xfrm>
            <a:off x="179388" y="2997200"/>
            <a:ext cx="2376487" cy="979488"/>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lnSpc>
                <a:spcPct val="80000"/>
              </a:lnSpc>
            </a:pPr>
            <a:r>
              <a:rPr lang="en-GB" sz="2600" b="1" i="0">
                <a:solidFill>
                  <a:schemeClr val="bg1"/>
                </a:solidFill>
              </a:rPr>
              <a:t>Organizational Structure/ Climate</a:t>
            </a:r>
            <a:endParaRPr lang="en-US" sz="2600" b="1" i="0">
              <a:solidFill>
                <a:schemeClr val="bg1"/>
              </a:solidFill>
            </a:endParaRPr>
          </a:p>
        </p:txBody>
      </p:sp>
      <p:sp>
        <p:nvSpPr>
          <p:cNvPr id="148485" name="Rectangle 5"/>
          <p:cNvSpPr>
            <a:spLocks noChangeArrowheads="1"/>
          </p:cNvSpPr>
          <p:nvPr/>
        </p:nvSpPr>
        <p:spPr bwMode="auto">
          <a:xfrm>
            <a:off x="323850" y="4586288"/>
            <a:ext cx="2133600" cy="976312"/>
          </a:xfrm>
          <a:prstGeom prst="rect">
            <a:avLst/>
          </a:prstGeom>
          <a:solidFill>
            <a:schemeClr val="accent1"/>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a:flatTx/>
          </a:bodyPr>
          <a:lstStyle/>
          <a:p>
            <a:pPr algn="ctr">
              <a:spcBef>
                <a:spcPct val="20000"/>
              </a:spcBef>
            </a:pPr>
            <a:r>
              <a:rPr lang="en-GB" sz="2800" b="1" i="0">
                <a:solidFill>
                  <a:schemeClr val="bg1"/>
                </a:solidFill>
              </a:rPr>
              <a:t>Homework interface</a:t>
            </a:r>
            <a:endParaRPr lang="en-US" sz="2800" b="1" i="0">
              <a:solidFill>
                <a:schemeClr val="bg1"/>
              </a:solidFill>
            </a:endParaRPr>
          </a:p>
        </p:txBody>
      </p:sp>
      <p:sp>
        <p:nvSpPr>
          <p:cNvPr id="148486" name="Oval 6"/>
          <p:cNvSpPr>
            <a:spLocks noChangeArrowheads="1"/>
          </p:cNvSpPr>
          <p:nvPr/>
        </p:nvSpPr>
        <p:spPr bwMode="auto">
          <a:xfrm rot="16200000">
            <a:off x="2390775" y="2457450"/>
            <a:ext cx="2438400" cy="1066800"/>
          </a:xfrm>
          <a:prstGeom prst="ellipse">
            <a:avLst/>
          </a:prstGeom>
          <a:solidFill>
            <a:schemeClr val="accent1"/>
          </a:solidFill>
          <a:ln w="9525">
            <a:solidFill>
              <a:schemeClr val="tx1"/>
            </a:solidFill>
            <a:round/>
            <a:headEnd/>
            <a:tailEnd/>
          </a:ln>
          <a:effectLst>
            <a:outerShdw dist="115003" dir="21219588" algn="ctr" rotWithShape="0">
              <a:schemeClr val="bg2"/>
            </a:outerShdw>
          </a:effectLst>
        </p:spPr>
        <p:txBody>
          <a:bodyPr wrap="none" anchor="ctr"/>
          <a:lstStyle/>
          <a:p>
            <a:pPr algn="ctr"/>
            <a:r>
              <a:rPr lang="en-GB" sz="3200" b="1"/>
              <a:t>Individual</a:t>
            </a:r>
            <a:endParaRPr lang="en-US" sz="3200" b="1"/>
          </a:p>
        </p:txBody>
      </p:sp>
      <p:sp>
        <p:nvSpPr>
          <p:cNvPr id="148487" name="Rectangle 7"/>
          <p:cNvSpPr>
            <a:spLocks noChangeArrowheads="1"/>
          </p:cNvSpPr>
          <p:nvPr/>
        </p:nvSpPr>
        <p:spPr bwMode="auto">
          <a:xfrm>
            <a:off x="4787900" y="971550"/>
            <a:ext cx="4189413" cy="2838450"/>
          </a:xfrm>
          <a:prstGeom prst="rect">
            <a:avLst/>
          </a:prstGeom>
          <a:solidFill>
            <a:schemeClr val="accent2"/>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accent2"/>
            </a:extrusionClr>
          </a:sp3d>
        </p:spPr>
        <p:txBody>
          <a:bodyPr>
            <a:flatTx/>
          </a:bodyPr>
          <a:lstStyle/>
          <a:p>
            <a:pPr marL="231775" indent="-231775">
              <a:lnSpc>
                <a:spcPct val="90000"/>
              </a:lnSpc>
            </a:pPr>
            <a:r>
              <a:rPr lang="en-GB" sz="2900" b="1" i="0">
                <a:solidFill>
                  <a:schemeClr val="bg1"/>
                </a:solidFill>
              </a:rPr>
              <a:t>Organizational symptoms</a:t>
            </a:r>
          </a:p>
          <a:p>
            <a:pPr marL="231775" indent="-231775">
              <a:lnSpc>
                <a:spcPct val="90000"/>
              </a:lnSpc>
              <a:buFontTx/>
              <a:buChar char="•"/>
            </a:pPr>
            <a:r>
              <a:rPr lang="en-GB" sz="2900" b="1" i="0">
                <a:solidFill>
                  <a:schemeClr val="bg1"/>
                </a:solidFill>
              </a:rPr>
              <a:t>High absenteeism</a:t>
            </a:r>
          </a:p>
          <a:p>
            <a:pPr marL="231775" indent="-231775">
              <a:lnSpc>
                <a:spcPct val="90000"/>
              </a:lnSpc>
              <a:buFontTx/>
              <a:buChar char="•"/>
            </a:pPr>
            <a:r>
              <a:rPr lang="en-GB" sz="2900" b="1" i="0">
                <a:solidFill>
                  <a:schemeClr val="bg1"/>
                </a:solidFill>
              </a:rPr>
              <a:t>High labour turnover</a:t>
            </a:r>
          </a:p>
          <a:p>
            <a:pPr marL="231775" indent="-231775">
              <a:lnSpc>
                <a:spcPct val="90000"/>
              </a:lnSpc>
              <a:buFontTx/>
              <a:buChar char="•"/>
            </a:pPr>
            <a:r>
              <a:rPr lang="en-GB" sz="2900" b="1" i="0">
                <a:solidFill>
                  <a:schemeClr val="bg1"/>
                </a:solidFill>
              </a:rPr>
              <a:t>Industrial relations difficulties</a:t>
            </a:r>
          </a:p>
          <a:p>
            <a:pPr marL="231775" indent="-231775">
              <a:lnSpc>
                <a:spcPct val="90000"/>
              </a:lnSpc>
              <a:buFontTx/>
              <a:buChar char="•"/>
            </a:pPr>
            <a:r>
              <a:rPr lang="en-GB" sz="2900" b="1" i="0">
                <a:solidFill>
                  <a:schemeClr val="bg1"/>
                </a:solidFill>
              </a:rPr>
              <a:t>Poor quality control</a:t>
            </a:r>
            <a:endParaRPr lang="en-US" sz="2900" b="1" i="0">
              <a:solidFill>
                <a:schemeClr val="bg1"/>
              </a:solidFill>
            </a:endParaRPr>
          </a:p>
        </p:txBody>
      </p:sp>
      <p:sp>
        <p:nvSpPr>
          <p:cNvPr id="148488" name="Rectangle 8"/>
          <p:cNvSpPr>
            <a:spLocks noChangeArrowheads="1"/>
          </p:cNvSpPr>
          <p:nvPr/>
        </p:nvSpPr>
        <p:spPr bwMode="auto">
          <a:xfrm>
            <a:off x="4643438" y="4652963"/>
            <a:ext cx="4286250" cy="1728787"/>
          </a:xfrm>
          <a:prstGeom prst="rect">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a:flatTx/>
          </a:bodyPr>
          <a:lstStyle/>
          <a:p>
            <a:pPr marL="231775" indent="-231775">
              <a:lnSpc>
                <a:spcPct val="80000"/>
              </a:lnSpc>
              <a:spcBef>
                <a:spcPct val="12000"/>
              </a:spcBef>
              <a:spcAft>
                <a:spcPct val="12000"/>
              </a:spcAft>
              <a:buFontTx/>
              <a:buChar char="•"/>
            </a:pPr>
            <a:r>
              <a:rPr lang="en-GB" sz="2900" b="1" i="0">
                <a:solidFill>
                  <a:schemeClr val="bg1"/>
                </a:solidFill>
              </a:rPr>
              <a:t>Prolonged strikes</a:t>
            </a:r>
          </a:p>
          <a:p>
            <a:pPr marL="231775" indent="-231775">
              <a:lnSpc>
                <a:spcPct val="80000"/>
              </a:lnSpc>
              <a:spcBef>
                <a:spcPct val="12000"/>
              </a:spcBef>
              <a:spcAft>
                <a:spcPct val="12000"/>
              </a:spcAft>
              <a:buFontTx/>
              <a:buChar char="•"/>
            </a:pPr>
            <a:r>
              <a:rPr lang="en-GB" sz="2900" b="1" i="0">
                <a:solidFill>
                  <a:schemeClr val="bg1"/>
                </a:solidFill>
              </a:rPr>
              <a:t>Frequent and severe accidents</a:t>
            </a:r>
          </a:p>
          <a:p>
            <a:pPr marL="231775" indent="-231775">
              <a:lnSpc>
                <a:spcPct val="80000"/>
              </a:lnSpc>
              <a:spcBef>
                <a:spcPct val="12000"/>
              </a:spcBef>
              <a:spcAft>
                <a:spcPct val="12000"/>
              </a:spcAft>
              <a:buFontTx/>
              <a:buChar char="•"/>
            </a:pPr>
            <a:r>
              <a:rPr lang="en-GB" sz="2900" b="1" i="0">
                <a:solidFill>
                  <a:schemeClr val="bg1"/>
                </a:solidFill>
              </a:rPr>
              <a:t>Apathy</a:t>
            </a:r>
            <a:endParaRPr lang="en-US" sz="2900" b="1" i="0">
              <a:solidFill>
                <a:schemeClr val="bg1"/>
              </a:solidFill>
            </a:endParaRPr>
          </a:p>
        </p:txBody>
      </p:sp>
      <p:sp>
        <p:nvSpPr>
          <p:cNvPr id="148489" name="AutoShape 9"/>
          <p:cNvSpPr>
            <a:spLocks/>
          </p:cNvSpPr>
          <p:nvPr/>
        </p:nvSpPr>
        <p:spPr bwMode="auto">
          <a:xfrm>
            <a:off x="2509838" y="1843088"/>
            <a:ext cx="152400" cy="3429000"/>
          </a:xfrm>
          <a:prstGeom prst="rightBrace">
            <a:avLst>
              <a:gd name="adj1" fmla="val 187500"/>
              <a:gd name="adj2" fmla="val 34213"/>
            </a:avLst>
          </a:prstGeom>
          <a:noFill/>
          <a:ln w="38100">
            <a:solidFill>
              <a:schemeClr val="tx1"/>
            </a:solidFill>
            <a:round/>
            <a:headEnd/>
            <a:tailEnd/>
          </a:ln>
          <a:effectLst/>
        </p:spPr>
        <p:txBody>
          <a:bodyPr wrap="none" anchor="ctr"/>
          <a:lstStyle/>
          <a:p>
            <a:endParaRPr lang="en-US"/>
          </a:p>
        </p:txBody>
      </p:sp>
      <p:sp>
        <p:nvSpPr>
          <p:cNvPr id="148490" name="Line 10"/>
          <p:cNvSpPr>
            <a:spLocks noChangeShapeType="1"/>
          </p:cNvSpPr>
          <p:nvPr/>
        </p:nvSpPr>
        <p:spPr bwMode="auto">
          <a:xfrm>
            <a:off x="2695575" y="3019425"/>
            <a:ext cx="381000" cy="0"/>
          </a:xfrm>
          <a:prstGeom prst="line">
            <a:avLst/>
          </a:prstGeom>
          <a:noFill/>
          <a:ln w="28575">
            <a:solidFill>
              <a:schemeClr val="tx1"/>
            </a:solidFill>
            <a:round/>
            <a:headEnd/>
            <a:tailEnd type="triangle" w="med" len="med"/>
          </a:ln>
          <a:effectLst/>
        </p:spPr>
        <p:txBody>
          <a:bodyPr/>
          <a:lstStyle/>
          <a:p>
            <a:endParaRPr lang="en-US"/>
          </a:p>
        </p:txBody>
      </p:sp>
      <p:sp>
        <p:nvSpPr>
          <p:cNvPr id="148491" name="Rectangle 11"/>
          <p:cNvSpPr>
            <a:spLocks noChangeArrowheads="1"/>
          </p:cNvSpPr>
          <p:nvPr/>
        </p:nvSpPr>
        <p:spPr bwMode="auto">
          <a:xfrm>
            <a:off x="5019675" y="238125"/>
            <a:ext cx="3657600" cy="685800"/>
          </a:xfrm>
          <a:prstGeom prst="rect">
            <a:avLst/>
          </a:prstGeom>
          <a:noFill/>
          <a:ln w="9525">
            <a:noFill/>
            <a:miter lim="800000"/>
            <a:headEnd/>
            <a:tailEnd/>
          </a:ln>
          <a:effectLst/>
        </p:spPr>
        <p:txBody>
          <a:bodyPr anchor="ctr"/>
          <a:lstStyle/>
          <a:p>
            <a:pPr algn="ctr">
              <a:lnSpc>
                <a:spcPct val="80000"/>
              </a:lnSpc>
            </a:pPr>
            <a:r>
              <a:rPr lang="en-GB" sz="3200" b="1" i="0">
                <a:solidFill>
                  <a:schemeClr val="tx2"/>
                </a:solidFill>
              </a:rPr>
              <a:t>Symptoms of Stress</a:t>
            </a:r>
            <a:endParaRPr lang="en-US" sz="3200" b="1" i="0">
              <a:solidFill>
                <a:schemeClr val="tx2"/>
              </a:solidFill>
            </a:endParaRPr>
          </a:p>
        </p:txBody>
      </p:sp>
      <p:sp>
        <p:nvSpPr>
          <p:cNvPr id="148493" name="Line 13"/>
          <p:cNvSpPr>
            <a:spLocks noChangeShapeType="1"/>
          </p:cNvSpPr>
          <p:nvPr/>
        </p:nvSpPr>
        <p:spPr bwMode="auto">
          <a:xfrm>
            <a:off x="6732588" y="3862388"/>
            <a:ext cx="0" cy="600075"/>
          </a:xfrm>
          <a:prstGeom prst="line">
            <a:avLst/>
          </a:prstGeom>
          <a:noFill/>
          <a:ln w="38100">
            <a:solidFill>
              <a:schemeClr val="tx1"/>
            </a:solidFill>
            <a:round/>
            <a:headEnd/>
            <a:tailEnd type="triangle" w="med" len="med"/>
          </a:ln>
          <a:effectLst/>
        </p:spPr>
        <p:txBody>
          <a:bodyPr/>
          <a:lstStyle/>
          <a:p>
            <a:endParaRPr lang="en-US"/>
          </a:p>
        </p:txBody>
      </p:sp>
      <p:sp>
        <p:nvSpPr>
          <p:cNvPr id="148494" name="Line 14"/>
          <p:cNvSpPr>
            <a:spLocks noChangeShapeType="1"/>
          </p:cNvSpPr>
          <p:nvPr/>
        </p:nvSpPr>
        <p:spPr bwMode="auto">
          <a:xfrm>
            <a:off x="4178300" y="2962275"/>
            <a:ext cx="514350" cy="0"/>
          </a:xfrm>
          <a:prstGeom prst="line">
            <a:avLst/>
          </a:prstGeom>
          <a:noFill/>
          <a:ln w="28575">
            <a:solidFill>
              <a:schemeClr val="tx1"/>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48483"/>
                                        </p:tgtEl>
                                        <p:attrNameLst>
                                          <p:attrName>style.visibility</p:attrName>
                                        </p:attrNameLst>
                                      </p:cBhvr>
                                      <p:to>
                                        <p:strVal val="visible"/>
                                      </p:to>
                                    </p:set>
                                    <p:animEffect transition="in" filter="fade">
                                      <p:cBhvr>
                                        <p:cTn id="7" dur="800" decel="100000"/>
                                        <p:tgtEl>
                                          <p:spTgt spid="148483"/>
                                        </p:tgtEl>
                                      </p:cBhvr>
                                    </p:animEffect>
                                    <p:anim calcmode="lin" valueType="num">
                                      <p:cBhvr>
                                        <p:cTn id="8" dur="800" decel="100000" fill="hold"/>
                                        <p:tgtEl>
                                          <p:spTgt spid="148483"/>
                                        </p:tgtEl>
                                        <p:attrNameLst>
                                          <p:attrName>style.rotation</p:attrName>
                                        </p:attrNameLst>
                                      </p:cBhvr>
                                      <p:tavLst>
                                        <p:tav tm="0">
                                          <p:val>
                                            <p:fltVal val="-90"/>
                                          </p:val>
                                        </p:tav>
                                        <p:tav tm="100000">
                                          <p:val>
                                            <p:fltVal val="0"/>
                                          </p:val>
                                        </p:tav>
                                      </p:tavLst>
                                    </p:anim>
                                    <p:anim calcmode="lin" valueType="num">
                                      <p:cBhvr>
                                        <p:cTn id="9" dur="800" decel="100000" fill="hold"/>
                                        <p:tgtEl>
                                          <p:spTgt spid="148483"/>
                                        </p:tgtEl>
                                        <p:attrNameLst>
                                          <p:attrName>ppt_x</p:attrName>
                                        </p:attrNameLst>
                                      </p:cBhvr>
                                      <p:tavLst>
                                        <p:tav tm="0">
                                          <p:val>
                                            <p:strVal val="#ppt_x+0.4"/>
                                          </p:val>
                                        </p:tav>
                                        <p:tav tm="100000">
                                          <p:val>
                                            <p:strVal val="#ppt_x-0.05"/>
                                          </p:val>
                                        </p:tav>
                                      </p:tavLst>
                                    </p:anim>
                                    <p:anim calcmode="lin" valueType="num">
                                      <p:cBhvr>
                                        <p:cTn id="10" dur="800" decel="100000" fill="hold"/>
                                        <p:tgtEl>
                                          <p:spTgt spid="14848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848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8483"/>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48482">
                                            <p:bg/>
                                          </p:spTgt>
                                        </p:tgtEl>
                                        <p:attrNameLst>
                                          <p:attrName>style.visibility</p:attrName>
                                        </p:attrNameLst>
                                      </p:cBhvr>
                                      <p:to>
                                        <p:strVal val="visible"/>
                                      </p:to>
                                    </p:set>
                                    <p:animEffect transition="in" filter="fade">
                                      <p:cBhvr>
                                        <p:cTn id="15" dur="800" decel="100000"/>
                                        <p:tgtEl>
                                          <p:spTgt spid="148482">
                                            <p:bg/>
                                          </p:spTgt>
                                        </p:tgtEl>
                                      </p:cBhvr>
                                    </p:animEffect>
                                    <p:anim calcmode="lin" valueType="num">
                                      <p:cBhvr>
                                        <p:cTn id="16" dur="800" decel="100000" fill="hold"/>
                                        <p:tgtEl>
                                          <p:spTgt spid="148482">
                                            <p:bg/>
                                          </p:spTgt>
                                        </p:tgtEl>
                                        <p:attrNameLst>
                                          <p:attrName>style.rotation</p:attrName>
                                        </p:attrNameLst>
                                      </p:cBhvr>
                                      <p:tavLst>
                                        <p:tav tm="0">
                                          <p:val>
                                            <p:fltVal val="-90"/>
                                          </p:val>
                                        </p:tav>
                                        <p:tav tm="100000">
                                          <p:val>
                                            <p:fltVal val="0"/>
                                          </p:val>
                                        </p:tav>
                                      </p:tavLst>
                                    </p:anim>
                                    <p:anim calcmode="lin" valueType="num">
                                      <p:cBhvr>
                                        <p:cTn id="17" dur="800" decel="100000" fill="hold"/>
                                        <p:tgtEl>
                                          <p:spTgt spid="148482">
                                            <p:bg/>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148482">
                                            <p:bg/>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48482">
                                            <p:bg/>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48482">
                                            <p:bg/>
                                          </p:spTgt>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148482">
                                            <p:txEl>
                                              <p:pRg st="0" end="0"/>
                                            </p:txEl>
                                          </p:spTgt>
                                        </p:tgtEl>
                                        <p:attrNameLst>
                                          <p:attrName>style.visibility</p:attrName>
                                        </p:attrNameLst>
                                      </p:cBhvr>
                                      <p:to>
                                        <p:strVal val="visible"/>
                                      </p:to>
                                    </p:set>
                                    <p:animEffect transition="in" filter="fade">
                                      <p:cBhvr>
                                        <p:cTn id="23" dur="800" decel="100000"/>
                                        <p:tgtEl>
                                          <p:spTgt spid="148482">
                                            <p:txEl>
                                              <p:pRg st="0" end="0"/>
                                            </p:txEl>
                                          </p:spTgt>
                                        </p:tgtEl>
                                      </p:cBhvr>
                                    </p:animEffect>
                                    <p:anim calcmode="lin" valueType="num">
                                      <p:cBhvr>
                                        <p:cTn id="24" dur="800" decel="100000" fill="hold"/>
                                        <p:tgtEl>
                                          <p:spTgt spid="148482">
                                            <p:txEl>
                                              <p:pRg st="0" end="0"/>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148482">
                                            <p:txEl>
                                              <p:pRg st="0" end="0"/>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148482">
                                            <p:txEl>
                                              <p:pRg st="0" end="0"/>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48482">
                                            <p:txEl>
                                              <p:pRg st="0" end="0"/>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48482">
                                            <p:txEl>
                                              <p:pRg st="0" end="0"/>
                                            </p:txEl>
                                          </p:spTgt>
                                        </p:tgtEl>
                                        <p:attrNameLst>
                                          <p:attrName>ppt_y</p:attrName>
                                        </p:attrNameLst>
                                      </p:cBhvr>
                                      <p:tavLst>
                                        <p:tav tm="0">
                                          <p:val>
                                            <p:strVal val="#ppt_y+0.1"/>
                                          </p:val>
                                        </p:tav>
                                        <p:tav tm="100000">
                                          <p:val>
                                            <p:strVal val="#ppt_y"/>
                                          </p:val>
                                        </p:tav>
                                      </p:tavLst>
                                    </p:anim>
                                  </p:childTnLst>
                                </p:cTn>
                              </p:par>
                              <p:par>
                                <p:cTn id="29" presetID="30" presetClass="entr" presetSubtype="0" fill="hold" grpId="0" nodeType="withEffect">
                                  <p:stCondLst>
                                    <p:cond delay="0"/>
                                  </p:stCondLst>
                                  <p:childTnLst>
                                    <p:set>
                                      <p:cBhvr>
                                        <p:cTn id="30" dur="1" fill="hold">
                                          <p:stCondLst>
                                            <p:cond delay="0"/>
                                          </p:stCondLst>
                                        </p:cTn>
                                        <p:tgtEl>
                                          <p:spTgt spid="148484"/>
                                        </p:tgtEl>
                                        <p:attrNameLst>
                                          <p:attrName>style.visibility</p:attrName>
                                        </p:attrNameLst>
                                      </p:cBhvr>
                                      <p:to>
                                        <p:strVal val="visible"/>
                                      </p:to>
                                    </p:set>
                                    <p:animEffect transition="in" filter="fade">
                                      <p:cBhvr>
                                        <p:cTn id="31" dur="800" decel="100000"/>
                                        <p:tgtEl>
                                          <p:spTgt spid="148484"/>
                                        </p:tgtEl>
                                      </p:cBhvr>
                                    </p:animEffect>
                                    <p:anim calcmode="lin" valueType="num">
                                      <p:cBhvr>
                                        <p:cTn id="32" dur="800" decel="100000" fill="hold"/>
                                        <p:tgtEl>
                                          <p:spTgt spid="148484"/>
                                        </p:tgtEl>
                                        <p:attrNameLst>
                                          <p:attrName>style.rotation</p:attrName>
                                        </p:attrNameLst>
                                      </p:cBhvr>
                                      <p:tavLst>
                                        <p:tav tm="0">
                                          <p:val>
                                            <p:fltVal val="-90"/>
                                          </p:val>
                                        </p:tav>
                                        <p:tav tm="100000">
                                          <p:val>
                                            <p:fltVal val="0"/>
                                          </p:val>
                                        </p:tav>
                                      </p:tavLst>
                                    </p:anim>
                                    <p:anim calcmode="lin" valueType="num">
                                      <p:cBhvr>
                                        <p:cTn id="33" dur="800" decel="100000" fill="hold"/>
                                        <p:tgtEl>
                                          <p:spTgt spid="148484"/>
                                        </p:tgtEl>
                                        <p:attrNameLst>
                                          <p:attrName>ppt_x</p:attrName>
                                        </p:attrNameLst>
                                      </p:cBhvr>
                                      <p:tavLst>
                                        <p:tav tm="0">
                                          <p:val>
                                            <p:strVal val="#ppt_x+0.4"/>
                                          </p:val>
                                        </p:tav>
                                        <p:tav tm="100000">
                                          <p:val>
                                            <p:strVal val="#ppt_x-0.05"/>
                                          </p:val>
                                        </p:tav>
                                      </p:tavLst>
                                    </p:anim>
                                    <p:anim calcmode="lin" valueType="num">
                                      <p:cBhvr>
                                        <p:cTn id="34" dur="800" decel="100000" fill="hold"/>
                                        <p:tgtEl>
                                          <p:spTgt spid="148484"/>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148484"/>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148484"/>
                                        </p:tgtEl>
                                        <p:attrNameLst>
                                          <p:attrName>ppt_y</p:attrName>
                                        </p:attrNameLst>
                                      </p:cBhvr>
                                      <p:tavLst>
                                        <p:tav tm="0">
                                          <p:val>
                                            <p:strVal val="#ppt_y+0.1"/>
                                          </p:val>
                                        </p:tav>
                                        <p:tav tm="100000">
                                          <p:val>
                                            <p:strVal val="#ppt_y"/>
                                          </p:val>
                                        </p:tav>
                                      </p:tavLst>
                                    </p:anim>
                                  </p:childTnLst>
                                </p:cTn>
                              </p:par>
                              <p:par>
                                <p:cTn id="37" presetID="30" presetClass="entr" presetSubtype="0" fill="hold" grpId="0" nodeType="withEffect">
                                  <p:stCondLst>
                                    <p:cond delay="0"/>
                                  </p:stCondLst>
                                  <p:childTnLst>
                                    <p:set>
                                      <p:cBhvr>
                                        <p:cTn id="38" dur="1" fill="hold">
                                          <p:stCondLst>
                                            <p:cond delay="0"/>
                                          </p:stCondLst>
                                        </p:cTn>
                                        <p:tgtEl>
                                          <p:spTgt spid="148485"/>
                                        </p:tgtEl>
                                        <p:attrNameLst>
                                          <p:attrName>style.visibility</p:attrName>
                                        </p:attrNameLst>
                                      </p:cBhvr>
                                      <p:to>
                                        <p:strVal val="visible"/>
                                      </p:to>
                                    </p:set>
                                    <p:animEffect transition="in" filter="fade">
                                      <p:cBhvr>
                                        <p:cTn id="39" dur="800" decel="100000"/>
                                        <p:tgtEl>
                                          <p:spTgt spid="148485"/>
                                        </p:tgtEl>
                                      </p:cBhvr>
                                    </p:animEffect>
                                    <p:anim calcmode="lin" valueType="num">
                                      <p:cBhvr>
                                        <p:cTn id="40" dur="800" decel="100000" fill="hold"/>
                                        <p:tgtEl>
                                          <p:spTgt spid="148485"/>
                                        </p:tgtEl>
                                        <p:attrNameLst>
                                          <p:attrName>style.rotation</p:attrName>
                                        </p:attrNameLst>
                                      </p:cBhvr>
                                      <p:tavLst>
                                        <p:tav tm="0">
                                          <p:val>
                                            <p:fltVal val="-90"/>
                                          </p:val>
                                        </p:tav>
                                        <p:tav tm="100000">
                                          <p:val>
                                            <p:fltVal val="0"/>
                                          </p:val>
                                        </p:tav>
                                      </p:tavLst>
                                    </p:anim>
                                    <p:anim calcmode="lin" valueType="num">
                                      <p:cBhvr>
                                        <p:cTn id="41" dur="800" decel="100000" fill="hold"/>
                                        <p:tgtEl>
                                          <p:spTgt spid="148485"/>
                                        </p:tgtEl>
                                        <p:attrNameLst>
                                          <p:attrName>ppt_x</p:attrName>
                                        </p:attrNameLst>
                                      </p:cBhvr>
                                      <p:tavLst>
                                        <p:tav tm="0">
                                          <p:val>
                                            <p:strVal val="#ppt_x+0.4"/>
                                          </p:val>
                                        </p:tav>
                                        <p:tav tm="100000">
                                          <p:val>
                                            <p:strVal val="#ppt_x-0.05"/>
                                          </p:val>
                                        </p:tav>
                                      </p:tavLst>
                                    </p:anim>
                                    <p:anim calcmode="lin" valueType="num">
                                      <p:cBhvr>
                                        <p:cTn id="42" dur="800" decel="100000" fill="hold"/>
                                        <p:tgtEl>
                                          <p:spTgt spid="148485"/>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48485"/>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48485"/>
                                        </p:tgtEl>
                                        <p:attrNameLst>
                                          <p:attrName>ppt_y</p:attrName>
                                        </p:attrNameLst>
                                      </p:cBhvr>
                                      <p:tavLst>
                                        <p:tav tm="0">
                                          <p:val>
                                            <p:strVal val="#ppt_y+0.1"/>
                                          </p:val>
                                        </p:tav>
                                        <p:tav tm="100000">
                                          <p:val>
                                            <p:strVal val="#ppt_y"/>
                                          </p:val>
                                        </p:tav>
                                      </p:tavLst>
                                    </p:anim>
                                  </p:childTnLst>
                                </p:cTn>
                              </p:par>
                              <p:par>
                                <p:cTn id="45" presetID="51" presetClass="entr" presetSubtype="0" fill="hold" grpId="0" nodeType="withEffect">
                                  <p:stCondLst>
                                    <p:cond delay="0"/>
                                  </p:stCondLst>
                                  <p:childTnLst>
                                    <p:set>
                                      <p:cBhvr>
                                        <p:cTn id="46" dur="1" fill="hold">
                                          <p:stCondLst>
                                            <p:cond delay="0"/>
                                          </p:stCondLst>
                                        </p:cTn>
                                        <p:tgtEl>
                                          <p:spTgt spid="148489"/>
                                        </p:tgtEl>
                                        <p:attrNameLst>
                                          <p:attrName>style.visibility</p:attrName>
                                        </p:attrNameLst>
                                      </p:cBhvr>
                                      <p:to>
                                        <p:strVal val="visible"/>
                                      </p:to>
                                    </p:set>
                                    <p:animEffect transition="in" filter="fade">
                                      <p:cBhvr>
                                        <p:cTn id="47" dur="770" decel="100000"/>
                                        <p:tgtEl>
                                          <p:spTgt spid="148489"/>
                                        </p:tgtEl>
                                      </p:cBhvr>
                                    </p:animEffect>
                                    <p:animScale>
                                      <p:cBhvr>
                                        <p:cTn id="48" dur="770" decel="100000"/>
                                        <p:tgtEl>
                                          <p:spTgt spid="148489"/>
                                        </p:tgtEl>
                                      </p:cBhvr>
                                      <p:from x="10000" y="10000"/>
                                      <p:to x="200000" y="450000"/>
                                    </p:animScale>
                                    <p:animScale>
                                      <p:cBhvr>
                                        <p:cTn id="49" dur="1230" accel="100000" fill="hold">
                                          <p:stCondLst>
                                            <p:cond delay="770"/>
                                          </p:stCondLst>
                                        </p:cTn>
                                        <p:tgtEl>
                                          <p:spTgt spid="148489"/>
                                        </p:tgtEl>
                                      </p:cBhvr>
                                      <p:from x="200000" y="450000"/>
                                      <p:to x="100000" y="100000"/>
                                    </p:animScale>
                                    <p:set>
                                      <p:cBhvr>
                                        <p:cTn id="50" dur="770" fill="hold"/>
                                        <p:tgtEl>
                                          <p:spTgt spid="148489"/>
                                        </p:tgtEl>
                                        <p:attrNameLst>
                                          <p:attrName>ppt_x</p:attrName>
                                        </p:attrNameLst>
                                      </p:cBhvr>
                                      <p:to>
                                        <p:strVal val="(0.5)"/>
                                      </p:to>
                                    </p:set>
                                    <p:anim from="(0.5)" to="(#ppt_x)" calcmode="lin" valueType="num">
                                      <p:cBhvr>
                                        <p:cTn id="51" dur="1230" accel="100000" fill="hold">
                                          <p:stCondLst>
                                            <p:cond delay="770"/>
                                          </p:stCondLst>
                                        </p:cTn>
                                        <p:tgtEl>
                                          <p:spTgt spid="148489"/>
                                        </p:tgtEl>
                                        <p:attrNameLst>
                                          <p:attrName>ppt_x</p:attrName>
                                        </p:attrNameLst>
                                      </p:cBhvr>
                                    </p:anim>
                                    <p:set>
                                      <p:cBhvr>
                                        <p:cTn id="52" dur="770" fill="hold"/>
                                        <p:tgtEl>
                                          <p:spTgt spid="148489"/>
                                        </p:tgtEl>
                                        <p:attrNameLst>
                                          <p:attrName>ppt_y</p:attrName>
                                        </p:attrNameLst>
                                      </p:cBhvr>
                                      <p:to>
                                        <p:strVal val="(#ppt_y+0.4)"/>
                                      </p:to>
                                    </p:set>
                                    <p:anim from="(#ppt_y+0.4)" to="(#ppt_y)" calcmode="lin" valueType="num">
                                      <p:cBhvr>
                                        <p:cTn id="53" dur="1230" accel="100000" fill="hold">
                                          <p:stCondLst>
                                            <p:cond delay="770"/>
                                          </p:stCondLst>
                                        </p:cTn>
                                        <p:tgtEl>
                                          <p:spTgt spid="148489"/>
                                        </p:tgtEl>
                                        <p:attrNameLst>
                                          <p:attrName>ppt_y</p:attrName>
                                        </p:attrNameLst>
                                      </p:cBhvr>
                                    </p:anim>
                                  </p:childTnLst>
                                </p:cTn>
                              </p:par>
                              <p:par>
                                <p:cTn id="54" presetID="51" presetClass="entr" presetSubtype="0" fill="hold" grpId="0" nodeType="withEffect">
                                  <p:stCondLst>
                                    <p:cond delay="0"/>
                                  </p:stCondLst>
                                  <p:childTnLst>
                                    <p:set>
                                      <p:cBhvr>
                                        <p:cTn id="55" dur="1" fill="hold">
                                          <p:stCondLst>
                                            <p:cond delay="0"/>
                                          </p:stCondLst>
                                        </p:cTn>
                                        <p:tgtEl>
                                          <p:spTgt spid="148490"/>
                                        </p:tgtEl>
                                        <p:attrNameLst>
                                          <p:attrName>style.visibility</p:attrName>
                                        </p:attrNameLst>
                                      </p:cBhvr>
                                      <p:to>
                                        <p:strVal val="visible"/>
                                      </p:to>
                                    </p:set>
                                    <p:animEffect transition="in" filter="fade">
                                      <p:cBhvr>
                                        <p:cTn id="56" dur="770" decel="100000"/>
                                        <p:tgtEl>
                                          <p:spTgt spid="148490"/>
                                        </p:tgtEl>
                                      </p:cBhvr>
                                    </p:animEffect>
                                    <p:animScale>
                                      <p:cBhvr>
                                        <p:cTn id="57" dur="770" decel="100000"/>
                                        <p:tgtEl>
                                          <p:spTgt spid="148490"/>
                                        </p:tgtEl>
                                      </p:cBhvr>
                                      <p:from x="10000" y="10000"/>
                                      <p:to x="200000" y="450000"/>
                                    </p:animScale>
                                    <p:animScale>
                                      <p:cBhvr>
                                        <p:cTn id="58" dur="1230" accel="100000" fill="hold">
                                          <p:stCondLst>
                                            <p:cond delay="770"/>
                                          </p:stCondLst>
                                        </p:cTn>
                                        <p:tgtEl>
                                          <p:spTgt spid="148490"/>
                                        </p:tgtEl>
                                      </p:cBhvr>
                                      <p:from x="200000" y="450000"/>
                                      <p:to x="100000" y="100000"/>
                                    </p:animScale>
                                    <p:set>
                                      <p:cBhvr>
                                        <p:cTn id="59" dur="770" fill="hold"/>
                                        <p:tgtEl>
                                          <p:spTgt spid="148490"/>
                                        </p:tgtEl>
                                        <p:attrNameLst>
                                          <p:attrName>ppt_x</p:attrName>
                                        </p:attrNameLst>
                                      </p:cBhvr>
                                      <p:to>
                                        <p:strVal val="(0.5)"/>
                                      </p:to>
                                    </p:set>
                                    <p:anim from="(0.5)" to="(#ppt_x)" calcmode="lin" valueType="num">
                                      <p:cBhvr>
                                        <p:cTn id="60" dur="1230" accel="100000" fill="hold">
                                          <p:stCondLst>
                                            <p:cond delay="770"/>
                                          </p:stCondLst>
                                        </p:cTn>
                                        <p:tgtEl>
                                          <p:spTgt spid="148490"/>
                                        </p:tgtEl>
                                        <p:attrNameLst>
                                          <p:attrName>ppt_x</p:attrName>
                                        </p:attrNameLst>
                                      </p:cBhvr>
                                    </p:anim>
                                    <p:set>
                                      <p:cBhvr>
                                        <p:cTn id="61" dur="770" fill="hold"/>
                                        <p:tgtEl>
                                          <p:spTgt spid="148490"/>
                                        </p:tgtEl>
                                        <p:attrNameLst>
                                          <p:attrName>ppt_y</p:attrName>
                                        </p:attrNameLst>
                                      </p:cBhvr>
                                      <p:to>
                                        <p:strVal val="(#ppt_y+0.4)"/>
                                      </p:to>
                                    </p:set>
                                    <p:anim from="(#ppt_y+0.4)" to="(#ppt_y)" calcmode="lin" valueType="num">
                                      <p:cBhvr>
                                        <p:cTn id="62" dur="1230" accel="100000" fill="hold">
                                          <p:stCondLst>
                                            <p:cond delay="770"/>
                                          </p:stCondLst>
                                        </p:cTn>
                                        <p:tgtEl>
                                          <p:spTgt spid="148490"/>
                                        </p:tgtEl>
                                        <p:attrNameLst>
                                          <p:attrName>ppt_y</p:attrName>
                                        </p:attrNameLst>
                                      </p:cBhvr>
                                    </p:anim>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148486"/>
                                        </p:tgtEl>
                                        <p:attrNameLst>
                                          <p:attrName>style.visibility</p:attrName>
                                        </p:attrNameLst>
                                      </p:cBhvr>
                                      <p:to>
                                        <p:strVal val="visible"/>
                                      </p:to>
                                    </p:set>
                                    <p:anim by="(-#ppt_w*2)" calcmode="lin" valueType="num">
                                      <p:cBhvr rctx="PPT">
                                        <p:cTn id="65" dur="500" autoRev="1" fill="hold">
                                          <p:stCondLst>
                                            <p:cond delay="0"/>
                                          </p:stCondLst>
                                        </p:cTn>
                                        <p:tgtEl>
                                          <p:spTgt spid="148486"/>
                                        </p:tgtEl>
                                        <p:attrNameLst>
                                          <p:attrName>ppt_w</p:attrName>
                                        </p:attrNameLst>
                                      </p:cBhvr>
                                    </p:anim>
                                    <p:anim by="(#ppt_w*0.50)" calcmode="lin" valueType="num">
                                      <p:cBhvr>
                                        <p:cTn id="66" dur="500" decel="50000" autoRev="1" fill="hold">
                                          <p:stCondLst>
                                            <p:cond delay="0"/>
                                          </p:stCondLst>
                                        </p:cTn>
                                        <p:tgtEl>
                                          <p:spTgt spid="148486"/>
                                        </p:tgtEl>
                                        <p:attrNameLst>
                                          <p:attrName>ppt_x</p:attrName>
                                        </p:attrNameLst>
                                      </p:cBhvr>
                                    </p:anim>
                                    <p:anim from="(-#ppt_h/2)" to="(#ppt_y)" calcmode="lin" valueType="num">
                                      <p:cBhvr>
                                        <p:cTn id="67" dur="1000" fill="hold">
                                          <p:stCondLst>
                                            <p:cond delay="0"/>
                                          </p:stCondLst>
                                        </p:cTn>
                                        <p:tgtEl>
                                          <p:spTgt spid="148486"/>
                                        </p:tgtEl>
                                        <p:attrNameLst>
                                          <p:attrName>ppt_y</p:attrName>
                                        </p:attrNameLst>
                                      </p:cBhvr>
                                    </p:anim>
                                    <p:animRot by="21600000">
                                      <p:cBhvr>
                                        <p:cTn id="68" dur="1000" fill="hold">
                                          <p:stCondLst>
                                            <p:cond delay="0"/>
                                          </p:stCondLst>
                                        </p:cTn>
                                        <p:tgtEl>
                                          <p:spTgt spid="148486"/>
                                        </p:tgtEl>
                                        <p:attrNameLst>
                                          <p:attrName>r</p:attrName>
                                        </p:attrNameLst>
                                      </p:cBhvr>
                                    </p:animRot>
                                  </p:childTnLst>
                                </p:cTn>
                              </p:par>
                              <p:par>
                                <p:cTn id="69" presetID="51" presetClass="entr" presetSubtype="0" fill="hold" grpId="0" nodeType="withEffect">
                                  <p:stCondLst>
                                    <p:cond delay="0"/>
                                  </p:stCondLst>
                                  <p:childTnLst>
                                    <p:set>
                                      <p:cBhvr>
                                        <p:cTn id="70" dur="1" fill="hold">
                                          <p:stCondLst>
                                            <p:cond delay="0"/>
                                          </p:stCondLst>
                                        </p:cTn>
                                        <p:tgtEl>
                                          <p:spTgt spid="148494"/>
                                        </p:tgtEl>
                                        <p:attrNameLst>
                                          <p:attrName>style.visibility</p:attrName>
                                        </p:attrNameLst>
                                      </p:cBhvr>
                                      <p:to>
                                        <p:strVal val="visible"/>
                                      </p:to>
                                    </p:set>
                                    <p:animEffect transition="in" filter="fade">
                                      <p:cBhvr>
                                        <p:cTn id="71" dur="770" decel="100000"/>
                                        <p:tgtEl>
                                          <p:spTgt spid="148494"/>
                                        </p:tgtEl>
                                      </p:cBhvr>
                                    </p:animEffect>
                                    <p:animScale>
                                      <p:cBhvr>
                                        <p:cTn id="72" dur="770" decel="100000"/>
                                        <p:tgtEl>
                                          <p:spTgt spid="148494"/>
                                        </p:tgtEl>
                                      </p:cBhvr>
                                      <p:from x="10000" y="10000"/>
                                      <p:to x="200000" y="450000"/>
                                    </p:animScale>
                                    <p:animScale>
                                      <p:cBhvr>
                                        <p:cTn id="73" dur="1230" accel="100000" fill="hold">
                                          <p:stCondLst>
                                            <p:cond delay="770"/>
                                          </p:stCondLst>
                                        </p:cTn>
                                        <p:tgtEl>
                                          <p:spTgt spid="148494"/>
                                        </p:tgtEl>
                                      </p:cBhvr>
                                      <p:from x="200000" y="450000"/>
                                      <p:to x="100000" y="100000"/>
                                    </p:animScale>
                                    <p:set>
                                      <p:cBhvr>
                                        <p:cTn id="74" dur="770" fill="hold"/>
                                        <p:tgtEl>
                                          <p:spTgt spid="148494"/>
                                        </p:tgtEl>
                                        <p:attrNameLst>
                                          <p:attrName>ppt_x</p:attrName>
                                        </p:attrNameLst>
                                      </p:cBhvr>
                                      <p:to>
                                        <p:strVal val="(0.5)"/>
                                      </p:to>
                                    </p:set>
                                    <p:anim from="(0.5)" to="(#ppt_x)" calcmode="lin" valueType="num">
                                      <p:cBhvr>
                                        <p:cTn id="75" dur="1230" accel="100000" fill="hold">
                                          <p:stCondLst>
                                            <p:cond delay="770"/>
                                          </p:stCondLst>
                                        </p:cTn>
                                        <p:tgtEl>
                                          <p:spTgt spid="148494"/>
                                        </p:tgtEl>
                                        <p:attrNameLst>
                                          <p:attrName>ppt_x</p:attrName>
                                        </p:attrNameLst>
                                      </p:cBhvr>
                                    </p:anim>
                                    <p:set>
                                      <p:cBhvr>
                                        <p:cTn id="76" dur="770" fill="hold"/>
                                        <p:tgtEl>
                                          <p:spTgt spid="148494"/>
                                        </p:tgtEl>
                                        <p:attrNameLst>
                                          <p:attrName>ppt_y</p:attrName>
                                        </p:attrNameLst>
                                      </p:cBhvr>
                                      <p:to>
                                        <p:strVal val="(#ppt_y+0.4)"/>
                                      </p:to>
                                    </p:set>
                                    <p:anim from="(#ppt_y+0.4)" to="(#ppt_y)" calcmode="lin" valueType="num">
                                      <p:cBhvr>
                                        <p:cTn id="77" dur="1230" accel="100000" fill="hold">
                                          <p:stCondLst>
                                            <p:cond delay="770"/>
                                          </p:stCondLst>
                                        </p:cTn>
                                        <p:tgtEl>
                                          <p:spTgt spid="148494"/>
                                        </p:tgtEl>
                                        <p:attrNameLst>
                                          <p:attrName>ppt_y</p:attrName>
                                        </p:attrNameLst>
                                      </p:cBhvr>
                                    </p:anim>
                                  </p:childTnLst>
                                </p:cTn>
                              </p:par>
                              <p:par>
                                <p:cTn id="78" presetID="30" presetClass="entr" presetSubtype="0" fill="hold" grpId="0" nodeType="withEffect">
                                  <p:stCondLst>
                                    <p:cond delay="0"/>
                                  </p:stCondLst>
                                  <p:childTnLst>
                                    <p:set>
                                      <p:cBhvr>
                                        <p:cTn id="79" dur="1" fill="hold">
                                          <p:stCondLst>
                                            <p:cond delay="0"/>
                                          </p:stCondLst>
                                        </p:cTn>
                                        <p:tgtEl>
                                          <p:spTgt spid="148491"/>
                                        </p:tgtEl>
                                        <p:attrNameLst>
                                          <p:attrName>style.visibility</p:attrName>
                                        </p:attrNameLst>
                                      </p:cBhvr>
                                      <p:to>
                                        <p:strVal val="visible"/>
                                      </p:to>
                                    </p:set>
                                    <p:animEffect transition="in" filter="fade">
                                      <p:cBhvr>
                                        <p:cTn id="80" dur="800" decel="100000"/>
                                        <p:tgtEl>
                                          <p:spTgt spid="148491"/>
                                        </p:tgtEl>
                                      </p:cBhvr>
                                    </p:animEffect>
                                    <p:anim calcmode="lin" valueType="num">
                                      <p:cBhvr>
                                        <p:cTn id="81" dur="800" decel="100000" fill="hold"/>
                                        <p:tgtEl>
                                          <p:spTgt spid="148491"/>
                                        </p:tgtEl>
                                        <p:attrNameLst>
                                          <p:attrName>style.rotation</p:attrName>
                                        </p:attrNameLst>
                                      </p:cBhvr>
                                      <p:tavLst>
                                        <p:tav tm="0">
                                          <p:val>
                                            <p:fltVal val="-90"/>
                                          </p:val>
                                        </p:tav>
                                        <p:tav tm="100000">
                                          <p:val>
                                            <p:fltVal val="0"/>
                                          </p:val>
                                        </p:tav>
                                      </p:tavLst>
                                    </p:anim>
                                    <p:anim calcmode="lin" valueType="num">
                                      <p:cBhvr>
                                        <p:cTn id="82" dur="800" decel="100000" fill="hold"/>
                                        <p:tgtEl>
                                          <p:spTgt spid="148491"/>
                                        </p:tgtEl>
                                        <p:attrNameLst>
                                          <p:attrName>ppt_x</p:attrName>
                                        </p:attrNameLst>
                                      </p:cBhvr>
                                      <p:tavLst>
                                        <p:tav tm="0">
                                          <p:val>
                                            <p:strVal val="#ppt_x+0.4"/>
                                          </p:val>
                                        </p:tav>
                                        <p:tav tm="100000">
                                          <p:val>
                                            <p:strVal val="#ppt_x-0.05"/>
                                          </p:val>
                                        </p:tav>
                                      </p:tavLst>
                                    </p:anim>
                                    <p:anim calcmode="lin" valueType="num">
                                      <p:cBhvr>
                                        <p:cTn id="83" dur="800" decel="100000" fill="hold"/>
                                        <p:tgtEl>
                                          <p:spTgt spid="148491"/>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148491"/>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148491"/>
                                        </p:tgtEl>
                                        <p:attrNameLst>
                                          <p:attrName>ppt_y</p:attrName>
                                        </p:attrNameLst>
                                      </p:cBhvr>
                                      <p:tavLst>
                                        <p:tav tm="0">
                                          <p:val>
                                            <p:strVal val="#ppt_y+0.1"/>
                                          </p:val>
                                        </p:tav>
                                        <p:tav tm="100000">
                                          <p:val>
                                            <p:strVal val="#ppt_y"/>
                                          </p:val>
                                        </p:tav>
                                      </p:tavLst>
                                    </p:anim>
                                  </p:childTnLst>
                                </p:cTn>
                              </p:par>
                              <p:par>
                                <p:cTn id="86" presetID="29" presetClass="entr" presetSubtype="0" fill="hold" grpId="0" nodeType="withEffect">
                                  <p:stCondLst>
                                    <p:cond delay="0"/>
                                  </p:stCondLst>
                                  <p:childTnLst>
                                    <p:set>
                                      <p:cBhvr>
                                        <p:cTn id="87" dur="1" fill="hold">
                                          <p:stCondLst>
                                            <p:cond delay="0"/>
                                          </p:stCondLst>
                                        </p:cTn>
                                        <p:tgtEl>
                                          <p:spTgt spid="148487"/>
                                        </p:tgtEl>
                                        <p:attrNameLst>
                                          <p:attrName>style.visibility</p:attrName>
                                        </p:attrNameLst>
                                      </p:cBhvr>
                                      <p:to>
                                        <p:strVal val="visible"/>
                                      </p:to>
                                    </p:set>
                                    <p:anim calcmode="lin" valueType="num">
                                      <p:cBhvr>
                                        <p:cTn id="88" dur="1000" fill="hold"/>
                                        <p:tgtEl>
                                          <p:spTgt spid="148487"/>
                                        </p:tgtEl>
                                        <p:attrNameLst>
                                          <p:attrName>ppt_x</p:attrName>
                                        </p:attrNameLst>
                                      </p:cBhvr>
                                      <p:tavLst>
                                        <p:tav tm="0">
                                          <p:val>
                                            <p:strVal val="#ppt_x-.2"/>
                                          </p:val>
                                        </p:tav>
                                        <p:tav tm="100000">
                                          <p:val>
                                            <p:strVal val="#ppt_x"/>
                                          </p:val>
                                        </p:tav>
                                      </p:tavLst>
                                    </p:anim>
                                    <p:anim calcmode="lin" valueType="num">
                                      <p:cBhvr>
                                        <p:cTn id="89" dur="1000" fill="hold"/>
                                        <p:tgtEl>
                                          <p:spTgt spid="148487"/>
                                        </p:tgtEl>
                                        <p:attrNameLst>
                                          <p:attrName>ppt_y</p:attrName>
                                        </p:attrNameLst>
                                      </p:cBhvr>
                                      <p:tavLst>
                                        <p:tav tm="0">
                                          <p:val>
                                            <p:strVal val="#ppt_y"/>
                                          </p:val>
                                        </p:tav>
                                        <p:tav tm="100000">
                                          <p:val>
                                            <p:strVal val="#ppt_y"/>
                                          </p:val>
                                        </p:tav>
                                      </p:tavLst>
                                    </p:anim>
                                    <p:animEffect transition="in" filter="wipe(right)" prLst="gradientSize: 0.1">
                                      <p:cBhvr>
                                        <p:cTn id="90" dur="1000"/>
                                        <p:tgtEl>
                                          <p:spTgt spid="148487"/>
                                        </p:tgtEl>
                                      </p:cBhvr>
                                    </p:animEffect>
                                  </p:childTnLst>
                                </p:cTn>
                              </p:par>
                              <p:par>
                                <p:cTn id="91" presetID="51" presetClass="entr" presetSubtype="0" fill="hold" grpId="0" nodeType="withEffect">
                                  <p:stCondLst>
                                    <p:cond delay="0"/>
                                  </p:stCondLst>
                                  <p:childTnLst>
                                    <p:set>
                                      <p:cBhvr>
                                        <p:cTn id="92" dur="1" fill="hold">
                                          <p:stCondLst>
                                            <p:cond delay="0"/>
                                          </p:stCondLst>
                                        </p:cTn>
                                        <p:tgtEl>
                                          <p:spTgt spid="148493"/>
                                        </p:tgtEl>
                                        <p:attrNameLst>
                                          <p:attrName>style.visibility</p:attrName>
                                        </p:attrNameLst>
                                      </p:cBhvr>
                                      <p:to>
                                        <p:strVal val="visible"/>
                                      </p:to>
                                    </p:set>
                                    <p:animEffect transition="in" filter="fade">
                                      <p:cBhvr>
                                        <p:cTn id="93" dur="770" decel="100000"/>
                                        <p:tgtEl>
                                          <p:spTgt spid="148493"/>
                                        </p:tgtEl>
                                      </p:cBhvr>
                                    </p:animEffect>
                                    <p:animScale>
                                      <p:cBhvr>
                                        <p:cTn id="94" dur="770" decel="100000"/>
                                        <p:tgtEl>
                                          <p:spTgt spid="148493"/>
                                        </p:tgtEl>
                                      </p:cBhvr>
                                      <p:from x="10000" y="10000"/>
                                      <p:to x="200000" y="450000"/>
                                    </p:animScale>
                                    <p:animScale>
                                      <p:cBhvr>
                                        <p:cTn id="95" dur="1230" accel="100000" fill="hold">
                                          <p:stCondLst>
                                            <p:cond delay="770"/>
                                          </p:stCondLst>
                                        </p:cTn>
                                        <p:tgtEl>
                                          <p:spTgt spid="148493"/>
                                        </p:tgtEl>
                                      </p:cBhvr>
                                      <p:from x="200000" y="450000"/>
                                      <p:to x="100000" y="100000"/>
                                    </p:animScale>
                                    <p:set>
                                      <p:cBhvr>
                                        <p:cTn id="96" dur="770" fill="hold"/>
                                        <p:tgtEl>
                                          <p:spTgt spid="148493"/>
                                        </p:tgtEl>
                                        <p:attrNameLst>
                                          <p:attrName>ppt_x</p:attrName>
                                        </p:attrNameLst>
                                      </p:cBhvr>
                                      <p:to>
                                        <p:strVal val="(0.5)"/>
                                      </p:to>
                                    </p:set>
                                    <p:anim from="(0.5)" to="(#ppt_x)" calcmode="lin" valueType="num">
                                      <p:cBhvr>
                                        <p:cTn id="97" dur="1230" accel="100000" fill="hold">
                                          <p:stCondLst>
                                            <p:cond delay="770"/>
                                          </p:stCondLst>
                                        </p:cTn>
                                        <p:tgtEl>
                                          <p:spTgt spid="148493"/>
                                        </p:tgtEl>
                                        <p:attrNameLst>
                                          <p:attrName>ppt_x</p:attrName>
                                        </p:attrNameLst>
                                      </p:cBhvr>
                                    </p:anim>
                                    <p:set>
                                      <p:cBhvr>
                                        <p:cTn id="98" dur="770" fill="hold"/>
                                        <p:tgtEl>
                                          <p:spTgt spid="148493"/>
                                        </p:tgtEl>
                                        <p:attrNameLst>
                                          <p:attrName>ppt_y</p:attrName>
                                        </p:attrNameLst>
                                      </p:cBhvr>
                                      <p:to>
                                        <p:strVal val="(#ppt_y+0.4)"/>
                                      </p:to>
                                    </p:set>
                                    <p:anim from="(#ppt_y+0.4)" to="(#ppt_y)" calcmode="lin" valueType="num">
                                      <p:cBhvr>
                                        <p:cTn id="99" dur="1230" accel="100000" fill="hold">
                                          <p:stCondLst>
                                            <p:cond delay="770"/>
                                          </p:stCondLst>
                                        </p:cTn>
                                        <p:tgtEl>
                                          <p:spTgt spid="148493"/>
                                        </p:tgtEl>
                                        <p:attrNameLst>
                                          <p:attrName>ppt_y</p:attrName>
                                        </p:attrNameLst>
                                      </p:cBhvr>
                                    </p:anim>
                                  </p:childTnLst>
                                </p:cTn>
                              </p:par>
                              <p:par>
                                <p:cTn id="100" presetID="56" presetClass="entr" presetSubtype="0" fill="hold" grpId="0" nodeType="withEffect">
                                  <p:stCondLst>
                                    <p:cond delay="0"/>
                                  </p:stCondLst>
                                  <p:iterate type="lt">
                                    <p:tmPct val="10000"/>
                                  </p:iterate>
                                  <p:childTnLst>
                                    <p:set>
                                      <p:cBhvr>
                                        <p:cTn id="101" dur="1" fill="hold">
                                          <p:stCondLst>
                                            <p:cond delay="0"/>
                                          </p:stCondLst>
                                        </p:cTn>
                                        <p:tgtEl>
                                          <p:spTgt spid="148488"/>
                                        </p:tgtEl>
                                        <p:attrNameLst>
                                          <p:attrName>style.visibility</p:attrName>
                                        </p:attrNameLst>
                                      </p:cBhvr>
                                      <p:to>
                                        <p:strVal val="visible"/>
                                      </p:to>
                                    </p:set>
                                    <p:anim by="(-#ppt_w*2)" calcmode="lin" valueType="num">
                                      <p:cBhvr rctx="PPT">
                                        <p:cTn id="102" dur="500" autoRev="1" fill="hold">
                                          <p:stCondLst>
                                            <p:cond delay="0"/>
                                          </p:stCondLst>
                                        </p:cTn>
                                        <p:tgtEl>
                                          <p:spTgt spid="148488"/>
                                        </p:tgtEl>
                                        <p:attrNameLst>
                                          <p:attrName>ppt_w</p:attrName>
                                        </p:attrNameLst>
                                      </p:cBhvr>
                                    </p:anim>
                                    <p:anim by="(#ppt_w*0.50)" calcmode="lin" valueType="num">
                                      <p:cBhvr>
                                        <p:cTn id="103" dur="500" decel="50000" autoRev="1" fill="hold">
                                          <p:stCondLst>
                                            <p:cond delay="0"/>
                                          </p:stCondLst>
                                        </p:cTn>
                                        <p:tgtEl>
                                          <p:spTgt spid="148488"/>
                                        </p:tgtEl>
                                        <p:attrNameLst>
                                          <p:attrName>ppt_x</p:attrName>
                                        </p:attrNameLst>
                                      </p:cBhvr>
                                    </p:anim>
                                    <p:anim from="(-#ppt_h/2)" to="(#ppt_y)" calcmode="lin" valueType="num">
                                      <p:cBhvr>
                                        <p:cTn id="104" dur="1000" fill="hold">
                                          <p:stCondLst>
                                            <p:cond delay="0"/>
                                          </p:stCondLst>
                                        </p:cTn>
                                        <p:tgtEl>
                                          <p:spTgt spid="148488"/>
                                        </p:tgtEl>
                                        <p:attrNameLst>
                                          <p:attrName>ppt_y</p:attrName>
                                        </p:attrNameLst>
                                      </p:cBhvr>
                                    </p:anim>
                                    <p:animRot by="21600000">
                                      <p:cBhvr>
                                        <p:cTn id="105" dur="1000" fill="hold">
                                          <p:stCondLst>
                                            <p:cond delay="0"/>
                                          </p:stCondLst>
                                        </p:cTn>
                                        <p:tgtEl>
                                          <p:spTgt spid="14848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build="p" animBg="1"/>
      <p:bldP spid="148483" grpId="0"/>
      <p:bldP spid="148484" grpId="0" animBg="1"/>
      <p:bldP spid="148485" grpId="0" animBg="1"/>
      <p:bldP spid="148486" grpId="0" animBg="1"/>
      <p:bldP spid="148487" grpId="0" animBg="1"/>
      <p:bldP spid="148488" grpId="0" animBg="1"/>
      <p:bldP spid="148489" grpId="0" animBg="1"/>
      <p:bldP spid="148490" grpId="0" animBg="1"/>
      <p:bldP spid="148491" grpId="0"/>
      <p:bldP spid="148493" grpId="0" animBg="1"/>
      <p:bldP spid="14849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2124075" y="15875"/>
            <a:ext cx="4895850" cy="561975"/>
          </a:xfrm>
        </p:spPr>
        <p:txBody>
          <a:bodyPr>
            <a:normAutofit fontScale="90000"/>
          </a:bodyPr>
          <a:lstStyle/>
          <a:p>
            <a:r>
              <a:rPr lang="en-GB" sz="3600" b="1" dirty="0"/>
              <a:t>Unmanaged Stress</a:t>
            </a:r>
          </a:p>
        </p:txBody>
      </p:sp>
      <p:sp>
        <p:nvSpPr>
          <p:cNvPr id="38" name="Footer Placeholder 4"/>
          <p:cNvSpPr>
            <a:spLocks noGrp="1"/>
          </p:cNvSpPr>
          <p:nvPr>
            <p:ph type="ftr" sz="quarter" idx="11"/>
          </p:nvPr>
        </p:nvSpPr>
        <p:spPr/>
        <p:txBody>
          <a:bodyPr/>
          <a:lstStyle/>
          <a:p>
            <a:r>
              <a:rPr lang="en-GB" smtClean="0"/>
              <a:t>Mental Illness in Workplace</a:t>
            </a:r>
            <a:endParaRPr lang="en-GB"/>
          </a:p>
        </p:txBody>
      </p:sp>
      <p:sp>
        <p:nvSpPr>
          <p:cNvPr id="39" name="Slide Number Placeholder 5"/>
          <p:cNvSpPr>
            <a:spLocks noGrp="1"/>
          </p:cNvSpPr>
          <p:nvPr>
            <p:ph type="sldNum" sz="quarter" idx="12"/>
          </p:nvPr>
        </p:nvSpPr>
        <p:spPr/>
        <p:txBody>
          <a:bodyPr/>
          <a:lstStyle/>
          <a:p>
            <a:fld id="{84C28632-478D-4C6D-8F1B-C02169EB41A3}" type="slidenum">
              <a:rPr lang="en-GB"/>
              <a:pPr/>
              <a:t>10</a:t>
            </a:fld>
            <a:endParaRPr lang="en-GB"/>
          </a:p>
        </p:txBody>
      </p:sp>
      <p:sp>
        <p:nvSpPr>
          <p:cNvPr id="150545" name="AutoShape 17"/>
          <p:cNvSpPr>
            <a:spLocks noChangeArrowheads="1"/>
          </p:cNvSpPr>
          <p:nvPr/>
        </p:nvSpPr>
        <p:spPr bwMode="auto">
          <a:xfrm>
            <a:off x="2987675" y="620713"/>
            <a:ext cx="3675063" cy="1296987"/>
          </a:xfrm>
          <a:prstGeom prst="roundRect">
            <a:avLst>
              <a:gd name="adj" fmla="val 16667"/>
            </a:avLst>
          </a:prstGeom>
          <a:solidFill>
            <a:schemeClr val="accent1"/>
          </a:solidFill>
          <a:ln w="9525">
            <a:solidFill>
              <a:schemeClr val="tx1"/>
            </a:solidFill>
            <a:round/>
            <a:headEnd/>
            <a:tailEnd/>
          </a:ln>
          <a:effectLst/>
        </p:spPr>
        <p:txBody>
          <a:bodyPr wrap="none" anchor="ctr"/>
          <a:lstStyle/>
          <a:p>
            <a:pPr algn="just"/>
            <a:r>
              <a:rPr lang="en-GB" sz="2000" b="1" dirty="0"/>
              <a:t>	</a:t>
            </a:r>
            <a:r>
              <a:rPr lang="en-GB" sz="2000" b="1" dirty="0">
                <a:solidFill>
                  <a:schemeClr val="bg2"/>
                </a:solidFill>
              </a:rPr>
              <a:t>Source of Stress</a:t>
            </a:r>
          </a:p>
          <a:p>
            <a:pPr algn="just"/>
            <a:r>
              <a:rPr lang="en-GB" sz="2000" dirty="0">
                <a:solidFill>
                  <a:schemeClr val="bg2"/>
                </a:solidFill>
              </a:rPr>
              <a:t>Family		Emotional</a:t>
            </a:r>
          </a:p>
          <a:p>
            <a:pPr algn="just"/>
            <a:r>
              <a:rPr lang="en-GB" sz="2000" dirty="0">
                <a:solidFill>
                  <a:schemeClr val="bg2"/>
                </a:solidFill>
              </a:rPr>
              <a:t>Work		Social</a:t>
            </a:r>
          </a:p>
          <a:p>
            <a:pPr algn="just"/>
            <a:r>
              <a:rPr lang="en-GB" sz="2000" dirty="0">
                <a:solidFill>
                  <a:schemeClr val="bg2"/>
                </a:solidFill>
              </a:rPr>
              <a:t>Changes		Environmental</a:t>
            </a:r>
          </a:p>
        </p:txBody>
      </p:sp>
      <p:sp>
        <p:nvSpPr>
          <p:cNvPr id="150549" name="Text Box 21"/>
          <p:cNvSpPr txBox="1">
            <a:spLocks noChangeArrowheads="1"/>
          </p:cNvSpPr>
          <p:nvPr/>
        </p:nvSpPr>
        <p:spPr bwMode="auto">
          <a:xfrm>
            <a:off x="3635375" y="2132013"/>
            <a:ext cx="2232025" cy="406400"/>
          </a:xfrm>
          <a:prstGeom prst="rect">
            <a:avLst/>
          </a:prstGeom>
          <a:noFill/>
          <a:ln w="9525">
            <a:solidFill>
              <a:schemeClr val="tx1"/>
            </a:solidFill>
            <a:miter lim="800000"/>
            <a:headEnd/>
            <a:tailEnd/>
          </a:ln>
          <a:effectLst/>
        </p:spPr>
        <p:txBody>
          <a:bodyPr>
            <a:spAutoFit/>
          </a:bodyPr>
          <a:lstStyle/>
          <a:p>
            <a:pPr algn="ctr">
              <a:spcBef>
                <a:spcPct val="50000"/>
              </a:spcBef>
            </a:pPr>
            <a:r>
              <a:rPr lang="en-GB" sz="2000" b="1" i="0"/>
              <a:t>Stress Overload</a:t>
            </a:r>
          </a:p>
        </p:txBody>
      </p:sp>
      <p:sp>
        <p:nvSpPr>
          <p:cNvPr id="150550" name="Text Box 22"/>
          <p:cNvSpPr txBox="1">
            <a:spLocks noChangeArrowheads="1"/>
          </p:cNvSpPr>
          <p:nvPr/>
        </p:nvSpPr>
        <p:spPr bwMode="auto">
          <a:xfrm>
            <a:off x="3276600" y="2792413"/>
            <a:ext cx="2447925" cy="981075"/>
          </a:xfrm>
          <a:prstGeom prst="rect">
            <a:avLst/>
          </a:prstGeom>
          <a:noFill/>
          <a:ln w="9525">
            <a:solidFill>
              <a:schemeClr val="tx1"/>
            </a:solidFill>
            <a:miter lim="800000"/>
            <a:headEnd/>
            <a:tailEnd/>
          </a:ln>
          <a:effectLst/>
        </p:spPr>
        <p:txBody>
          <a:bodyPr>
            <a:spAutoFit/>
          </a:bodyPr>
          <a:lstStyle/>
          <a:p>
            <a:pPr>
              <a:spcBef>
                <a:spcPct val="20000"/>
              </a:spcBef>
            </a:pPr>
            <a:r>
              <a:rPr lang="en-GB" sz="1800" i="0"/>
              <a:t>Physiological:</a:t>
            </a:r>
          </a:p>
          <a:p>
            <a:pPr>
              <a:spcBef>
                <a:spcPct val="20000"/>
              </a:spcBef>
            </a:pPr>
            <a:r>
              <a:rPr lang="en-GB" sz="1800" i="0"/>
              <a:t>e.g. rapid heart muscle tension, increased B.P.</a:t>
            </a:r>
          </a:p>
        </p:txBody>
      </p:sp>
      <p:sp>
        <p:nvSpPr>
          <p:cNvPr id="150551" name="Text Box 23"/>
          <p:cNvSpPr txBox="1">
            <a:spLocks noChangeArrowheads="1"/>
          </p:cNvSpPr>
          <p:nvPr/>
        </p:nvSpPr>
        <p:spPr bwMode="auto">
          <a:xfrm>
            <a:off x="3276600" y="4005263"/>
            <a:ext cx="2447925" cy="925512"/>
          </a:xfrm>
          <a:prstGeom prst="rect">
            <a:avLst/>
          </a:prstGeom>
          <a:noFill/>
          <a:ln w="9525">
            <a:solidFill>
              <a:schemeClr val="tx1"/>
            </a:solidFill>
            <a:miter lim="800000"/>
            <a:headEnd/>
            <a:tailEnd/>
          </a:ln>
          <a:effectLst/>
        </p:spPr>
        <p:txBody>
          <a:bodyPr>
            <a:spAutoFit/>
          </a:bodyPr>
          <a:lstStyle/>
          <a:p>
            <a:r>
              <a:rPr lang="en-GB" sz="1800" i="0"/>
              <a:t>Medical:</a:t>
            </a:r>
          </a:p>
          <a:p>
            <a:r>
              <a:rPr lang="en-GB" sz="1800" i="0"/>
              <a:t>e.g. Headache, hypertension, heartburn</a:t>
            </a:r>
          </a:p>
        </p:txBody>
      </p:sp>
      <p:sp>
        <p:nvSpPr>
          <p:cNvPr id="150552" name="Text Box 24"/>
          <p:cNvSpPr txBox="1">
            <a:spLocks noChangeArrowheads="1"/>
          </p:cNvSpPr>
          <p:nvPr/>
        </p:nvSpPr>
        <p:spPr bwMode="auto">
          <a:xfrm>
            <a:off x="3276600" y="5094288"/>
            <a:ext cx="2447925" cy="925512"/>
          </a:xfrm>
          <a:prstGeom prst="rect">
            <a:avLst/>
          </a:prstGeom>
          <a:noFill/>
          <a:ln w="9525">
            <a:solidFill>
              <a:schemeClr val="tx1"/>
            </a:solidFill>
            <a:miter lim="800000"/>
            <a:headEnd/>
            <a:tailEnd/>
          </a:ln>
          <a:effectLst/>
        </p:spPr>
        <p:txBody>
          <a:bodyPr>
            <a:spAutoFit/>
          </a:bodyPr>
          <a:lstStyle/>
          <a:p>
            <a:r>
              <a:rPr lang="en-GB" sz="1800" i="0"/>
              <a:t>Decreased productivity</a:t>
            </a:r>
          </a:p>
          <a:p>
            <a:r>
              <a:rPr lang="en-GB" sz="1800" i="0"/>
              <a:t>Decreased enjoyment</a:t>
            </a:r>
          </a:p>
          <a:p>
            <a:r>
              <a:rPr lang="en-GB" sz="1800" i="0"/>
              <a:t>Decreased intimacy</a:t>
            </a:r>
          </a:p>
        </p:txBody>
      </p:sp>
      <p:sp>
        <p:nvSpPr>
          <p:cNvPr id="150553" name="Text Box 25"/>
          <p:cNvSpPr txBox="1">
            <a:spLocks noChangeArrowheads="1"/>
          </p:cNvSpPr>
          <p:nvPr/>
        </p:nvSpPr>
        <p:spPr bwMode="auto">
          <a:xfrm>
            <a:off x="1100138" y="2814638"/>
            <a:ext cx="2087562" cy="1200150"/>
          </a:xfrm>
          <a:prstGeom prst="rect">
            <a:avLst/>
          </a:prstGeom>
          <a:noFill/>
          <a:ln w="9525">
            <a:solidFill>
              <a:schemeClr val="tx1"/>
            </a:solidFill>
            <a:miter lim="800000"/>
            <a:headEnd/>
            <a:tailEnd/>
          </a:ln>
          <a:effectLst/>
        </p:spPr>
        <p:txBody>
          <a:bodyPr>
            <a:spAutoFit/>
          </a:bodyPr>
          <a:lstStyle/>
          <a:p>
            <a:r>
              <a:rPr lang="en-GB" sz="1800" i="0"/>
              <a:t>Behavioural:</a:t>
            </a:r>
          </a:p>
          <a:p>
            <a:r>
              <a:rPr lang="en-GB" sz="1800" i="0"/>
              <a:t>e.g. Overacting,</a:t>
            </a:r>
          </a:p>
          <a:p>
            <a:r>
              <a:rPr lang="en-GB" sz="1800" i="0"/>
              <a:t>excessive alcohol and drug intake</a:t>
            </a:r>
          </a:p>
        </p:txBody>
      </p:sp>
      <p:sp>
        <p:nvSpPr>
          <p:cNvPr id="150555" name="Text Box 27"/>
          <p:cNvSpPr txBox="1">
            <a:spLocks noChangeArrowheads="1"/>
          </p:cNvSpPr>
          <p:nvPr/>
        </p:nvSpPr>
        <p:spPr bwMode="auto">
          <a:xfrm>
            <a:off x="1100138" y="4487863"/>
            <a:ext cx="2087562" cy="925512"/>
          </a:xfrm>
          <a:prstGeom prst="rect">
            <a:avLst/>
          </a:prstGeom>
          <a:noFill/>
          <a:ln w="9525">
            <a:solidFill>
              <a:schemeClr val="tx1"/>
            </a:solidFill>
            <a:miter lim="800000"/>
            <a:headEnd/>
            <a:tailEnd/>
          </a:ln>
          <a:effectLst/>
        </p:spPr>
        <p:txBody>
          <a:bodyPr>
            <a:spAutoFit/>
          </a:bodyPr>
          <a:lstStyle/>
          <a:p>
            <a:r>
              <a:rPr lang="en-GB" sz="1800" i="0"/>
              <a:t>Behavioural:</a:t>
            </a:r>
          </a:p>
          <a:p>
            <a:r>
              <a:rPr lang="en-GB" sz="1800" i="0"/>
              <a:t>e.g. obesity, alcoholism</a:t>
            </a:r>
          </a:p>
        </p:txBody>
      </p:sp>
      <p:sp>
        <p:nvSpPr>
          <p:cNvPr id="150560" name="Text Box 32"/>
          <p:cNvSpPr txBox="1">
            <a:spLocks noChangeArrowheads="1"/>
          </p:cNvSpPr>
          <p:nvPr/>
        </p:nvSpPr>
        <p:spPr bwMode="auto">
          <a:xfrm>
            <a:off x="0" y="3141663"/>
            <a:ext cx="1150938" cy="581025"/>
          </a:xfrm>
          <a:prstGeom prst="rect">
            <a:avLst/>
          </a:prstGeom>
          <a:noFill/>
          <a:ln w="9525">
            <a:noFill/>
            <a:miter lim="800000"/>
            <a:headEnd/>
            <a:tailEnd/>
          </a:ln>
          <a:effectLst/>
        </p:spPr>
        <p:txBody>
          <a:bodyPr>
            <a:spAutoFit/>
          </a:bodyPr>
          <a:lstStyle/>
          <a:p>
            <a:pPr algn="ctr">
              <a:spcBef>
                <a:spcPct val="20000"/>
              </a:spcBef>
            </a:pPr>
            <a:r>
              <a:rPr lang="en-GB" sz="1600" i="0"/>
              <a:t>Immediate Effects</a:t>
            </a:r>
          </a:p>
        </p:txBody>
      </p:sp>
      <p:sp>
        <p:nvSpPr>
          <p:cNvPr id="150561" name="Text Box 33"/>
          <p:cNvSpPr txBox="1">
            <a:spLocks noChangeArrowheads="1"/>
          </p:cNvSpPr>
          <p:nvPr/>
        </p:nvSpPr>
        <p:spPr bwMode="auto">
          <a:xfrm>
            <a:off x="0" y="4581525"/>
            <a:ext cx="1150938" cy="581025"/>
          </a:xfrm>
          <a:prstGeom prst="rect">
            <a:avLst/>
          </a:prstGeom>
          <a:noFill/>
          <a:ln w="9525">
            <a:noFill/>
            <a:miter lim="800000"/>
            <a:headEnd/>
            <a:tailEnd/>
          </a:ln>
          <a:effectLst/>
        </p:spPr>
        <p:txBody>
          <a:bodyPr>
            <a:spAutoFit/>
          </a:bodyPr>
          <a:lstStyle/>
          <a:p>
            <a:pPr algn="ctr">
              <a:spcBef>
                <a:spcPct val="20000"/>
              </a:spcBef>
            </a:pPr>
            <a:r>
              <a:rPr lang="en-GB" sz="1600" i="0"/>
              <a:t>Long-Term Effects</a:t>
            </a:r>
          </a:p>
        </p:txBody>
      </p:sp>
      <p:sp>
        <p:nvSpPr>
          <p:cNvPr id="150562" name="Text Box 34"/>
          <p:cNvSpPr txBox="1">
            <a:spLocks noChangeArrowheads="1"/>
          </p:cNvSpPr>
          <p:nvPr/>
        </p:nvSpPr>
        <p:spPr bwMode="auto">
          <a:xfrm>
            <a:off x="5795963" y="2814638"/>
            <a:ext cx="1584325" cy="1200150"/>
          </a:xfrm>
          <a:prstGeom prst="rect">
            <a:avLst/>
          </a:prstGeom>
          <a:noFill/>
          <a:ln w="9525">
            <a:solidFill>
              <a:schemeClr val="tx1"/>
            </a:solidFill>
            <a:miter lim="800000"/>
            <a:headEnd/>
            <a:tailEnd/>
          </a:ln>
          <a:effectLst/>
        </p:spPr>
        <p:txBody>
          <a:bodyPr>
            <a:spAutoFit/>
          </a:bodyPr>
          <a:lstStyle/>
          <a:p>
            <a:r>
              <a:rPr lang="en-GB" sz="1800" i="0"/>
              <a:t>Emotional </a:t>
            </a:r>
          </a:p>
          <a:p>
            <a:r>
              <a:rPr lang="en-GB" sz="1800" i="0"/>
              <a:t>e.g. anxiety, depression, anger</a:t>
            </a:r>
          </a:p>
        </p:txBody>
      </p:sp>
      <p:sp>
        <p:nvSpPr>
          <p:cNvPr id="150563" name="Text Box 35"/>
          <p:cNvSpPr txBox="1">
            <a:spLocks noChangeArrowheads="1"/>
          </p:cNvSpPr>
          <p:nvPr/>
        </p:nvSpPr>
        <p:spPr bwMode="auto">
          <a:xfrm>
            <a:off x="7473950" y="2814638"/>
            <a:ext cx="1547813" cy="925512"/>
          </a:xfrm>
          <a:prstGeom prst="rect">
            <a:avLst/>
          </a:prstGeom>
          <a:noFill/>
          <a:ln w="9525">
            <a:solidFill>
              <a:schemeClr val="tx1"/>
            </a:solidFill>
            <a:miter lim="800000"/>
            <a:headEnd/>
            <a:tailEnd/>
          </a:ln>
          <a:effectLst/>
        </p:spPr>
        <p:txBody>
          <a:bodyPr>
            <a:spAutoFit/>
          </a:bodyPr>
          <a:lstStyle/>
          <a:p>
            <a:r>
              <a:rPr lang="en-GB" sz="1800" i="0"/>
              <a:t>Cognitive e.g. destructibility, danger</a:t>
            </a:r>
          </a:p>
        </p:txBody>
      </p:sp>
      <p:sp>
        <p:nvSpPr>
          <p:cNvPr id="150564" name="Text Box 36"/>
          <p:cNvSpPr txBox="1">
            <a:spLocks noChangeArrowheads="1"/>
          </p:cNvSpPr>
          <p:nvPr/>
        </p:nvSpPr>
        <p:spPr bwMode="auto">
          <a:xfrm>
            <a:off x="5867400" y="4202113"/>
            <a:ext cx="1366838" cy="1133475"/>
          </a:xfrm>
          <a:prstGeom prst="rect">
            <a:avLst/>
          </a:prstGeom>
          <a:noFill/>
          <a:ln w="9525">
            <a:solidFill>
              <a:schemeClr val="tx1"/>
            </a:solidFill>
            <a:miter lim="800000"/>
            <a:headEnd/>
            <a:tailEnd/>
          </a:ln>
          <a:effectLst/>
        </p:spPr>
        <p:txBody>
          <a:bodyPr>
            <a:spAutoFit/>
          </a:bodyPr>
          <a:lstStyle/>
          <a:p>
            <a:pPr>
              <a:lnSpc>
                <a:spcPct val="75000"/>
              </a:lnSpc>
            </a:pPr>
            <a:r>
              <a:rPr lang="en-GB" sz="1800" i="0"/>
              <a:t>Emotional </a:t>
            </a:r>
          </a:p>
          <a:p>
            <a:pPr>
              <a:lnSpc>
                <a:spcPct val="75000"/>
              </a:lnSpc>
            </a:pPr>
            <a:r>
              <a:rPr lang="en-GB" sz="1800" i="0"/>
              <a:t>e.g. anxiety, depression, mental illness</a:t>
            </a:r>
          </a:p>
        </p:txBody>
      </p:sp>
      <p:sp>
        <p:nvSpPr>
          <p:cNvPr id="150565" name="Text Box 37"/>
          <p:cNvSpPr txBox="1">
            <a:spLocks noChangeArrowheads="1"/>
          </p:cNvSpPr>
          <p:nvPr/>
        </p:nvSpPr>
        <p:spPr bwMode="auto">
          <a:xfrm>
            <a:off x="7335838" y="4437063"/>
            <a:ext cx="1770062" cy="927100"/>
          </a:xfrm>
          <a:prstGeom prst="rect">
            <a:avLst/>
          </a:prstGeom>
          <a:noFill/>
          <a:ln w="9525">
            <a:solidFill>
              <a:schemeClr val="tx1"/>
            </a:solidFill>
            <a:miter lim="800000"/>
            <a:headEnd/>
            <a:tailEnd/>
          </a:ln>
          <a:effectLst/>
        </p:spPr>
        <p:txBody>
          <a:bodyPr>
            <a:spAutoFit/>
          </a:bodyPr>
          <a:lstStyle/>
          <a:p>
            <a:pPr>
              <a:lnSpc>
                <a:spcPct val="75000"/>
              </a:lnSpc>
            </a:pPr>
            <a:r>
              <a:rPr lang="en-GB" sz="1800" i="0"/>
              <a:t>Cognitive </a:t>
            </a:r>
          </a:p>
          <a:p>
            <a:pPr>
              <a:lnSpc>
                <a:spcPct val="75000"/>
              </a:lnSpc>
            </a:pPr>
            <a:r>
              <a:rPr lang="en-GB" sz="1800" i="0"/>
              <a:t>e.g. memory problems, sleep disturbance</a:t>
            </a:r>
          </a:p>
        </p:txBody>
      </p:sp>
      <p:sp>
        <p:nvSpPr>
          <p:cNvPr id="150566" name="Line 38"/>
          <p:cNvSpPr>
            <a:spLocks noChangeShapeType="1"/>
          </p:cNvSpPr>
          <p:nvPr/>
        </p:nvSpPr>
        <p:spPr bwMode="auto">
          <a:xfrm>
            <a:off x="63500" y="1268413"/>
            <a:ext cx="2925763" cy="0"/>
          </a:xfrm>
          <a:prstGeom prst="line">
            <a:avLst/>
          </a:prstGeom>
          <a:noFill/>
          <a:ln w="9525">
            <a:solidFill>
              <a:schemeClr val="tx1"/>
            </a:solidFill>
            <a:prstDash val="dashDot"/>
            <a:round/>
            <a:headEnd/>
            <a:tailEnd type="triangle" w="med" len="med"/>
          </a:ln>
          <a:effectLst/>
        </p:spPr>
        <p:txBody>
          <a:bodyPr wrap="none"/>
          <a:lstStyle/>
          <a:p>
            <a:endParaRPr lang="en-US"/>
          </a:p>
        </p:txBody>
      </p:sp>
      <p:sp>
        <p:nvSpPr>
          <p:cNvPr id="150567" name="Line 39"/>
          <p:cNvSpPr>
            <a:spLocks noChangeShapeType="1"/>
          </p:cNvSpPr>
          <p:nvPr/>
        </p:nvSpPr>
        <p:spPr bwMode="auto">
          <a:xfrm flipV="1">
            <a:off x="4572000" y="6016625"/>
            <a:ext cx="11113" cy="220663"/>
          </a:xfrm>
          <a:prstGeom prst="line">
            <a:avLst/>
          </a:prstGeom>
          <a:noFill/>
          <a:ln w="9525">
            <a:solidFill>
              <a:schemeClr val="tx1"/>
            </a:solidFill>
            <a:prstDash val="dashDot"/>
            <a:round/>
            <a:headEnd/>
            <a:tailEnd type="triangle" w="med" len="med"/>
          </a:ln>
          <a:effectLst/>
        </p:spPr>
        <p:txBody>
          <a:bodyPr wrap="none"/>
          <a:lstStyle/>
          <a:p>
            <a:endParaRPr lang="en-US"/>
          </a:p>
        </p:txBody>
      </p:sp>
      <p:sp>
        <p:nvSpPr>
          <p:cNvPr id="150568" name="Line 40"/>
          <p:cNvSpPr>
            <a:spLocks noChangeShapeType="1"/>
          </p:cNvSpPr>
          <p:nvPr/>
        </p:nvSpPr>
        <p:spPr bwMode="auto">
          <a:xfrm flipV="1">
            <a:off x="63500" y="1268413"/>
            <a:ext cx="0" cy="4968875"/>
          </a:xfrm>
          <a:prstGeom prst="line">
            <a:avLst/>
          </a:prstGeom>
          <a:noFill/>
          <a:ln w="9525">
            <a:solidFill>
              <a:schemeClr val="tx1"/>
            </a:solidFill>
            <a:prstDash val="dashDot"/>
            <a:round/>
            <a:headEnd/>
            <a:tailEnd/>
          </a:ln>
          <a:effectLst/>
        </p:spPr>
        <p:txBody>
          <a:bodyPr wrap="none"/>
          <a:lstStyle/>
          <a:p>
            <a:endParaRPr lang="en-US"/>
          </a:p>
        </p:txBody>
      </p:sp>
      <p:sp>
        <p:nvSpPr>
          <p:cNvPr id="150569" name="Line 41"/>
          <p:cNvSpPr>
            <a:spLocks noChangeShapeType="1"/>
          </p:cNvSpPr>
          <p:nvPr/>
        </p:nvSpPr>
        <p:spPr bwMode="auto">
          <a:xfrm>
            <a:off x="4643438" y="1916113"/>
            <a:ext cx="0" cy="215900"/>
          </a:xfrm>
          <a:prstGeom prst="line">
            <a:avLst/>
          </a:prstGeom>
          <a:noFill/>
          <a:ln w="9525">
            <a:solidFill>
              <a:schemeClr val="tx1"/>
            </a:solidFill>
            <a:round/>
            <a:headEnd/>
            <a:tailEnd type="triangle" w="med" len="med"/>
          </a:ln>
          <a:effectLst/>
        </p:spPr>
        <p:txBody>
          <a:bodyPr wrap="none"/>
          <a:lstStyle/>
          <a:p>
            <a:endParaRPr lang="en-US"/>
          </a:p>
        </p:txBody>
      </p:sp>
      <p:sp>
        <p:nvSpPr>
          <p:cNvPr id="150570" name="Line 42"/>
          <p:cNvSpPr>
            <a:spLocks noChangeShapeType="1"/>
          </p:cNvSpPr>
          <p:nvPr/>
        </p:nvSpPr>
        <p:spPr bwMode="auto">
          <a:xfrm>
            <a:off x="4643438" y="2543175"/>
            <a:ext cx="0" cy="249238"/>
          </a:xfrm>
          <a:prstGeom prst="line">
            <a:avLst/>
          </a:prstGeom>
          <a:noFill/>
          <a:ln w="9525">
            <a:solidFill>
              <a:schemeClr val="tx1"/>
            </a:solidFill>
            <a:round/>
            <a:headEnd/>
            <a:tailEnd type="triangle" w="med" len="med"/>
          </a:ln>
          <a:effectLst/>
        </p:spPr>
        <p:txBody>
          <a:bodyPr wrap="none"/>
          <a:lstStyle/>
          <a:p>
            <a:endParaRPr lang="en-US"/>
          </a:p>
        </p:txBody>
      </p:sp>
      <p:sp>
        <p:nvSpPr>
          <p:cNvPr id="150571" name="Line 43"/>
          <p:cNvSpPr>
            <a:spLocks noChangeShapeType="1"/>
          </p:cNvSpPr>
          <p:nvPr/>
        </p:nvSpPr>
        <p:spPr bwMode="auto">
          <a:xfrm>
            <a:off x="6516688" y="2349500"/>
            <a:ext cx="0" cy="465138"/>
          </a:xfrm>
          <a:prstGeom prst="line">
            <a:avLst/>
          </a:prstGeom>
          <a:noFill/>
          <a:ln w="9525">
            <a:solidFill>
              <a:schemeClr val="tx1"/>
            </a:solidFill>
            <a:round/>
            <a:headEnd/>
            <a:tailEnd type="triangle" w="med" len="med"/>
          </a:ln>
          <a:effectLst/>
        </p:spPr>
        <p:txBody>
          <a:bodyPr wrap="none"/>
          <a:lstStyle/>
          <a:p>
            <a:endParaRPr lang="en-US"/>
          </a:p>
        </p:txBody>
      </p:sp>
      <p:sp>
        <p:nvSpPr>
          <p:cNvPr id="150574" name="Line 46"/>
          <p:cNvSpPr>
            <a:spLocks noChangeShapeType="1"/>
          </p:cNvSpPr>
          <p:nvPr/>
        </p:nvSpPr>
        <p:spPr bwMode="auto">
          <a:xfrm>
            <a:off x="5867400" y="2339975"/>
            <a:ext cx="2376488" cy="0"/>
          </a:xfrm>
          <a:prstGeom prst="line">
            <a:avLst/>
          </a:prstGeom>
          <a:noFill/>
          <a:ln w="9525">
            <a:solidFill>
              <a:schemeClr val="tx1"/>
            </a:solidFill>
            <a:round/>
            <a:headEnd/>
            <a:tailEnd/>
          </a:ln>
          <a:effectLst/>
        </p:spPr>
        <p:txBody>
          <a:bodyPr wrap="none"/>
          <a:lstStyle/>
          <a:p>
            <a:endParaRPr lang="en-US"/>
          </a:p>
        </p:txBody>
      </p:sp>
      <p:sp>
        <p:nvSpPr>
          <p:cNvPr id="150575" name="Line 47"/>
          <p:cNvSpPr>
            <a:spLocks noChangeShapeType="1"/>
          </p:cNvSpPr>
          <p:nvPr/>
        </p:nvSpPr>
        <p:spPr bwMode="auto">
          <a:xfrm>
            <a:off x="8243888" y="2349500"/>
            <a:ext cx="0" cy="465138"/>
          </a:xfrm>
          <a:prstGeom prst="line">
            <a:avLst/>
          </a:prstGeom>
          <a:noFill/>
          <a:ln w="9525">
            <a:solidFill>
              <a:schemeClr val="tx1"/>
            </a:solidFill>
            <a:round/>
            <a:headEnd/>
            <a:tailEnd type="triangle" w="med" len="med"/>
          </a:ln>
          <a:effectLst/>
        </p:spPr>
        <p:txBody>
          <a:bodyPr wrap="none"/>
          <a:lstStyle/>
          <a:p>
            <a:endParaRPr lang="en-US"/>
          </a:p>
        </p:txBody>
      </p:sp>
      <p:sp>
        <p:nvSpPr>
          <p:cNvPr id="150576" name="Line 48"/>
          <p:cNvSpPr>
            <a:spLocks noChangeShapeType="1"/>
          </p:cNvSpPr>
          <p:nvPr/>
        </p:nvSpPr>
        <p:spPr bwMode="auto">
          <a:xfrm>
            <a:off x="2051050" y="2349500"/>
            <a:ext cx="0" cy="465138"/>
          </a:xfrm>
          <a:prstGeom prst="line">
            <a:avLst/>
          </a:prstGeom>
          <a:noFill/>
          <a:ln w="9525">
            <a:solidFill>
              <a:schemeClr val="tx1"/>
            </a:solidFill>
            <a:round/>
            <a:headEnd/>
            <a:tailEnd type="triangle" w="med" len="med"/>
          </a:ln>
          <a:effectLst/>
        </p:spPr>
        <p:txBody>
          <a:bodyPr wrap="none"/>
          <a:lstStyle/>
          <a:p>
            <a:endParaRPr lang="en-US"/>
          </a:p>
        </p:txBody>
      </p:sp>
      <p:sp>
        <p:nvSpPr>
          <p:cNvPr id="150577" name="Line 49"/>
          <p:cNvSpPr>
            <a:spLocks noChangeShapeType="1"/>
          </p:cNvSpPr>
          <p:nvPr/>
        </p:nvSpPr>
        <p:spPr bwMode="auto">
          <a:xfrm>
            <a:off x="2051050" y="2339975"/>
            <a:ext cx="1584325" cy="0"/>
          </a:xfrm>
          <a:prstGeom prst="line">
            <a:avLst/>
          </a:prstGeom>
          <a:noFill/>
          <a:ln w="9525">
            <a:solidFill>
              <a:schemeClr val="tx1"/>
            </a:solidFill>
            <a:round/>
            <a:headEnd/>
            <a:tailEnd/>
          </a:ln>
          <a:effectLst/>
        </p:spPr>
        <p:txBody>
          <a:bodyPr wrap="none"/>
          <a:lstStyle/>
          <a:p>
            <a:endParaRPr lang="en-US"/>
          </a:p>
        </p:txBody>
      </p:sp>
      <p:sp>
        <p:nvSpPr>
          <p:cNvPr id="150578" name="Line 50"/>
          <p:cNvSpPr>
            <a:spLocks noChangeShapeType="1"/>
          </p:cNvSpPr>
          <p:nvPr/>
        </p:nvSpPr>
        <p:spPr bwMode="auto">
          <a:xfrm>
            <a:off x="6516688" y="4011613"/>
            <a:ext cx="0" cy="190500"/>
          </a:xfrm>
          <a:prstGeom prst="line">
            <a:avLst/>
          </a:prstGeom>
          <a:noFill/>
          <a:ln w="9525">
            <a:solidFill>
              <a:schemeClr val="tx1"/>
            </a:solidFill>
            <a:round/>
            <a:headEnd/>
            <a:tailEnd type="triangle" w="med" len="med"/>
          </a:ln>
          <a:effectLst/>
        </p:spPr>
        <p:txBody>
          <a:bodyPr wrap="none"/>
          <a:lstStyle/>
          <a:p>
            <a:endParaRPr lang="en-US"/>
          </a:p>
        </p:txBody>
      </p:sp>
      <p:sp>
        <p:nvSpPr>
          <p:cNvPr id="150579" name="Line 51"/>
          <p:cNvSpPr>
            <a:spLocks noChangeShapeType="1"/>
          </p:cNvSpPr>
          <p:nvPr/>
        </p:nvSpPr>
        <p:spPr bwMode="auto">
          <a:xfrm>
            <a:off x="8243888" y="3751263"/>
            <a:ext cx="0" cy="681037"/>
          </a:xfrm>
          <a:prstGeom prst="line">
            <a:avLst/>
          </a:prstGeom>
          <a:noFill/>
          <a:ln w="9525">
            <a:solidFill>
              <a:schemeClr val="tx1"/>
            </a:solidFill>
            <a:round/>
            <a:headEnd/>
            <a:tailEnd type="triangle" w="med" len="med"/>
          </a:ln>
          <a:effectLst/>
        </p:spPr>
        <p:txBody>
          <a:bodyPr wrap="none"/>
          <a:lstStyle/>
          <a:p>
            <a:endParaRPr lang="en-US"/>
          </a:p>
        </p:txBody>
      </p:sp>
      <p:sp>
        <p:nvSpPr>
          <p:cNvPr id="150580" name="Line 52"/>
          <p:cNvSpPr>
            <a:spLocks noChangeShapeType="1"/>
          </p:cNvSpPr>
          <p:nvPr/>
        </p:nvSpPr>
        <p:spPr bwMode="auto">
          <a:xfrm>
            <a:off x="4624388" y="3789363"/>
            <a:ext cx="0" cy="215900"/>
          </a:xfrm>
          <a:prstGeom prst="line">
            <a:avLst/>
          </a:prstGeom>
          <a:noFill/>
          <a:ln w="9525">
            <a:solidFill>
              <a:schemeClr val="tx1"/>
            </a:solidFill>
            <a:round/>
            <a:headEnd/>
            <a:tailEnd type="triangle" w="med" len="med"/>
          </a:ln>
          <a:effectLst/>
        </p:spPr>
        <p:txBody>
          <a:bodyPr wrap="none"/>
          <a:lstStyle/>
          <a:p>
            <a:endParaRPr lang="en-US"/>
          </a:p>
        </p:txBody>
      </p:sp>
      <p:sp>
        <p:nvSpPr>
          <p:cNvPr id="150581" name="Line 53"/>
          <p:cNvSpPr>
            <a:spLocks noChangeShapeType="1"/>
          </p:cNvSpPr>
          <p:nvPr/>
        </p:nvSpPr>
        <p:spPr bwMode="auto">
          <a:xfrm>
            <a:off x="2051050" y="4017963"/>
            <a:ext cx="0" cy="465137"/>
          </a:xfrm>
          <a:prstGeom prst="line">
            <a:avLst/>
          </a:prstGeom>
          <a:noFill/>
          <a:ln w="9525">
            <a:solidFill>
              <a:schemeClr val="tx1"/>
            </a:solidFill>
            <a:round/>
            <a:headEnd/>
            <a:tailEnd type="triangle" w="med" len="med"/>
          </a:ln>
          <a:effectLst/>
        </p:spPr>
        <p:txBody>
          <a:bodyPr wrap="none"/>
          <a:lstStyle/>
          <a:p>
            <a:endParaRPr lang="en-US"/>
          </a:p>
        </p:txBody>
      </p:sp>
      <p:sp>
        <p:nvSpPr>
          <p:cNvPr id="150582" name="Line 54"/>
          <p:cNvSpPr>
            <a:spLocks noChangeShapeType="1"/>
          </p:cNvSpPr>
          <p:nvPr/>
        </p:nvSpPr>
        <p:spPr bwMode="auto">
          <a:xfrm>
            <a:off x="4614863" y="4941888"/>
            <a:ext cx="0" cy="142875"/>
          </a:xfrm>
          <a:prstGeom prst="line">
            <a:avLst/>
          </a:prstGeom>
          <a:noFill/>
          <a:ln w="9525">
            <a:solidFill>
              <a:schemeClr val="tx1"/>
            </a:solidFill>
            <a:round/>
            <a:headEnd/>
            <a:tailEnd type="triangle" w="med" len="med"/>
          </a:ln>
          <a:effectLst/>
        </p:spPr>
        <p:txBody>
          <a:bodyPr wrap="none"/>
          <a:lstStyle/>
          <a:p>
            <a:endParaRPr lang="en-US"/>
          </a:p>
        </p:txBody>
      </p:sp>
      <p:sp>
        <p:nvSpPr>
          <p:cNvPr id="150583" name="Line 55"/>
          <p:cNvSpPr>
            <a:spLocks noChangeShapeType="1"/>
          </p:cNvSpPr>
          <p:nvPr/>
        </p:nvSpPr>
        <p:spPr bwMode="auto">
          <a:xfrm flipV="1">
            <a:off x="76200" y="6237288"/>
            <a:ext cx="4495800" cy="0"/>
          </a:xfrm>
          <a:prstGeom prst="line">
            <a:avLst/>
          </a:prstGeom>
          <a:noFill/>
          <a:ln w="9525">
            <a:solidFill>
              <a:schemeClr val="tx1"/>
            </a:solidFill>
            <a:prstDash val="dashDot"/>
            <a:round/>
            <a:headEnd/>
            <a:tailEnd/>
          </a:ln>
          <a:effectLst/>
        </p:spPr>
        <p:txBody>
          <a:bodyPr wrap="none"/>
          <a:lstStyle/>
          <a:p>
            <a:endParaRPr lang="en-US"/>
          </a:p>
        </p:txBody>
      </p:sp>
      <p:sp>
        <p:nvSpPr>
          <p:cNvPr id="150584" name="Line 56"/>
          <p:cNvSpPr>
            <a:spLocks noChangeShapeType="1"/>
          </p:cNvSpPr>
          <p:nvPr/>
        </p:nvSpPr>
        <p:spPr bwMode="auto">
          <a:xfrm flipV="1">
            <a:off x="2051050" y="5426075"/>
            <a:ext cx="0" cy="288925"/>
          </a:xfrm>
          <a:prstGeom prst="line">
            <a:avLst/>
          </a:prstGeom>
          <a:noFill/>
          <a:ln w="9525">
            <a:solidFill>
              <a:schemeClr val="tx1"/>
            </a:solidFill>
            <a:round/>
            <a:headEnd/>
            <a:tailEnd/>
          </a:ln>
          <a:effectLst/>
        </p:spPr>
        <p:txBody>
          <a:bodyPr wrap="none"/>
          <a:lstStyle/>
          <a:p>
            <a:endParaRPr lang="en-US"/>
          </a:p>
        </p:txBody>
      </p:sp>
      <p:sp>
        <p:nvSpPr>
          <p:cNvPr id="150585" name="Line 57"/>
          <p:cNvSpPr>
            <a:spLocks noChangeShapeType="1"/>
          </p:cNvSpPr>
          <p:nvPr/>
        </p:nvSpPr>
        <p:spPr bwMode="auto">
          <a:xfrm>
            <a:off x="2051050" y="5715000"/>
            <a:ext cx="1225550" cy="0"/>
          </a:xfrm>
          <a:prstGeom prst="line">
            <a:avLst/>
          </a:prstGeom>
          <a:noFill/>
          <a:ln w="9525">
            <a:solidFill>
              <a:schemeClr val="tx1"/>
            </a:solidFill>
            <a:round/>
            <a:headEnd/>
            <a:tailEnd type="triangle" w="med" len="med"/>
          </a:ln>
          <a:effectLst/>
        </p:spPr>
        <p:txBody>
          <a:bodyPr wrap="none"/>
          <a:lstStyle/>
          <a:p>
            <a:endParaRPr lang="en-US"/>
          </a:p>
        </p:txBody>
      </p:sp>
      <p:sp>
        <p:nvSpPr>
          <p:cNvPr id="150587" name="Line 59"/>
          <p:cNvSpPr>
            <a:spLocks noChangeShapeType="1"/>
          </p:cNvSpPr>
          <p:nvPr/>
        </p:nvSpPr>
        <p:spPr bwMode="auto">
          <a:xfrm flipH="1">
            <a:off x="5724525" y="5641975"/>
            <a:ext cx="792163" cy="0"/>
          </a:xfrm>
          <a:prstGeom prst="line">
            <a:avLst/>
          </a:prstGeom>
          <a:noFill/>
          <a:ln w="9525">
            <a:solidFill>
              <a:schemeClr val="tx1"/>
            </a:solidFill>
            <a:round/>
            <a:headEnd/>
            <a:tailEnd type="triangle" w="med" len="med"/>
          </a:ln>
          <a:effectLst/>
        </p:spPr>
        <p:txBody>
          <a:bodyPr wrap="none"/>
          <a:lstStyle/>
          <a:p>
            <a:endParaRPr lang="en-US"/>
          </a:p>
        </p:txBody>
      </p:sp>
      <p:sp>
        <p:nvSpPr>
          <p:cNvPr id="150588" name="Line 60"/>
          <p:cNvSpPr>
            <a:spLocks noChangeShapeType="1"/>
          </p:cNvSpPr>
          <p:nvPr/>
        </p:nvSpPr>
        <p:spPr bwMode="auto">
          <a:xfrm flipV="1">
            <a:off x="6516688" y="5348288"/>
            <a:ext cx="0" cy="288925"/>
          </a:xfrm>
          <a:prstGeom prst="line">
            <a:avLst/>
          </a:prstGeom>
          <a:noFill/>
          <a:ln w="9525">
            <a:solidFill>
              <a:schemeClr val="tx1"/>
            </a:solidFill>
            <a:round/>
            <a:headEnd/>
            <a:tailEnd/>
          </a:ln>
          <a:effectLst/>
        </p:spPr>
        <p:txBody>
          <a:bodyPr wrap="none"/>
          <a:lstStyle/>
          <a:p>
            <a:endParaRPr lang="en-US"/>
          </a:p>
        </p:txBody>
      </p:sp>
      <p:sp>
        <p:nvSpPr>
          <p:cNvPr id="150589" name="Line 61"/>
          <p:cNvSpPr>
            <a:spLocks noChangeShapeType="1"/>
          </p:cNvSpPr>
          <p:nvPr/>
        </p:nvSpPr>
        <p:spPr bwMode="auto">
          <a:xfrm flipH="1">
            <a:off x="5724525" y="5805488"/>
            <a:ext cx="2519363" cy="0"/>
          </a:xfrm>
          <a:prstGeom prst="line">
            <a:avLst/>
          </a:prstGeom>
          <a:noFill/>
          <a:ln w="9525">
            <a:solidFill>
              <a:schemeClr val="tx1"/>
            </a:solidFill>
            <a:round/>
            <a:headEnd/>
            <a:tailEnd type="triangle" w="med" len="med"/>
          </a:ln>
          <a:effectLst/>
        </p:spPr>
        <p:txBody>
          <a:bodyPr wrap="none"/>
          <a:lstStyle/>
          <a:p>
            <a:endParaRPr lang="en-US"/>
          </a:p>
        </p:txBody>
      </p:sp>
      <p:sp>
        <p:nvSpPr>
          <p:cNvPr id="150590" name="Line 62"/>
          <p:cNvSpPr>
            <a:spLocks noChangeShapeType="1"/>
          </p:cNvSpPr>
          <p:nvPr/>
        </p:nvSpPr>
        <p:spPr bwMode="auto">
          <a:xfrm flipV="1">
            <a:off x="8243888" y="5373688"/>
            <a:ext cx="0" cy="431800"/>
          </a:xfrm>
          <a:prstGeom prst="line">
            <a:avLst/>
          </a:prstGeom>
          <a:noFill/>
          <a:ln w="9525">
            <a:solidFill>
              <a:schemeClr val="tx1"/>
            </a:solidFill>
            <a:round/>
            <a:headEnd/>
            <a:tailEnd/>
          </a:ln>
          <a:effectLst/>
        </p:spPr>
        <p:txBody>
          <a:bodyPr wrap="none"/>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150530"/>
                                        </p:tgtEl>
                                        <p:attrNameLst>
                                          <p:attrName>style.visibility</p:attrName>
                                        </p:attrNameLst>
                                      </p:cBhvr>
                                      <p:to>
                                        <p:strVal val="visible"/>
                                      </p:to>
                                    </p:set>
                                    <p:anim calcmode="lin" valueType="num">
                                      <p:cBhvr>
                                        <p:cTn id="7" dur="2000" fill="hold"/>
                                        <p:tgtEl>
                                          <p:spTgt spid="150530"/>
                                        </p:tgtEl>
                                        <p:attrNameLst>
                                          <p:attrName>ppt_w</p:attrName>
                                        </p:attrNameLst>
                                      </p:cBhvr>
                                      <p:tavLst>
                                        <p:tav tm="0">
                                          <p:val>
                                            <p:fltVal val="0"/>
                                          </p:val>
                                        </p:tav>
                                        <p:tav tm="100000">
                                          <p:val>
                                            <p:strVal val="#ppt_w"/>
                                          </p:val>
                                        </p:tav>
                                      </p:tavLst>
                                    </p:anim>
                                    <p:anim calcmode="lin" valueType="num">
                                      <p:cBhvr>
                                        <p:cTn id="8" dur="2000" fill="hold"/>
                                        <p:tgtEl>
                                          <p:spTgt spid="150530"/>
                                        </p:tgtEl>
                                        <p:attrNameLst>
                                          <p:attrName>ppt_h</p:attrName>
                                        </p:attrNameLst>
                                      </p:cBhvr>
                                      <p:tavLst>
                                        <p:tav tm="0">
                                          <p:val>
                                            <p:fltVal val="0"/>
                                          </p:val>
                                        </p:tav>
                                        <p:tav tm="100000">
                                          <p:val>
                                            <p:strVal val="#ppt_h"/>
                                          </p:val>
                                        </p:tav>
                                      </p:tavLst>
                                    </p:anim>
                                    <p:anim calcmode="lin" valueType="num">
                                      <p:cBhvr>
                                        <p:cTn id="9" dur="2000" fill="hold"/>
                                        <p:tgtEl>
                                          <p:spTgt spid="150530"/>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150530"/>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50545"/>
                                        </p:tgtEl>
                                        <p:attrNameLst>
                                          <p:attrName>style.visibility</p:attrName>
                                        </p:attrNameLst>
                                      </p:cBhvr>
                                      <p:to>
                                        <p:strVal val="visible"/>
                                      </p:to>
                                    </p:set>
                                    <p:anim calcmode="lin" valueType="num">
                                      <p:cBhvr>
                                        <p:cTn id="13" dur="2000" fill="hold"/>
                                        <p:tgtEl>
                                          <p:spTgt spid="150545"/>
                                        </p:tgtEl>
                                        <p:attrNameLst>
                                          <p:attrName>ppt_w</p:attrName>
                                        </p:attrNameLst>
                                      </p:cBhvr>
                                      <p:tavLst>
                                        <p:tav tm="0">
                                          <p:val>
                                            <p:fltVal val="0"/>
                                          </p:val>
                                        </p:tav>
                                        <p:tav tm="100000">
                                          <p:val>
                                            <p:strVal val="#ppt_w"/>
                                          </p:val>
                                        </p:tav>
                                      </p:tavLst>
                                    </p:anim>
                                    <p:anim calcmode="lin" valueType="num">
                                      <p:cBhvr>
                                        <p:cTn id="14" dur="2000" fill="hold"/>
                                        <p:tgtEl>
                                          <p:spTgt spid="150545"/>
                                        </p:tgtEl>
                                        <p:attrNameLst>
                                          <p:attrName>ppt_h</p:attrName>
                                        </p:attrNameLst>
                                      </p:cBhvr>
                                      <p:tavLst>
                                        <p:tav tm="0">
                                          <p:val>
                                            <p:fltVal val="0"/>
                                          </p:val>
                                        </p:tav>
                                        <p:tav tm="100000">
                                          <p:val>
                                            <p:strVal val="#ppt_h"/>
                                          </p:val>
                                        </p:tav>
                                      </p:tavLst>
                                    </p:anim>
                                    <p:anim calcmode="lin" valueType="num">
                                      <p:cBhvr>
                                        <p:cTn id="15" dur="2000" fill="hold"/>
                                        <p:tgtEl>
                                          <p:spTgt spid="150545"/>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150545"/>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50549"/>
                                        </p:tgtEl>
                                        <p:attrNameLst>
                                          <p:attrName>style.visibility</p:attrName>
                                        </p:attrNameLst>
                                      </p:cBhvr>
                                      <p:to>
                                        <p:strVal val="visible"/>
                                      </p:to>
                                    </p:set>
                                    <p:anim calcmode="lin" valueType="num">
                                      <p:cBhvr>
                                        <p:cTn id="19" dur="2000" fill="hold"/>
                                        <p:tgtEl>
                                          <p:spTgt spid="150549"/>
                                        </p:tgtEl>
                                        <p:attrNameLst>
                                          <p:attrName>ppt_w</p:attrName>
                                        </p:attrNameLst>
                                      </p:cBhvr>
                                      <p:tavLst>
                                        <p:tav tm="0">
                                          <p:val>
                                            <p:fltVal val="0"/>
                                          </p:val>
                                        </p:tav>
                                        <p:tav tm="100000">
                                          <p:val>
                                            <p:strVal val="#ppt_w"/>
                                          </p:val>
                                        </p:tav>
                                      </p:tavLst>
                                    </p:anim>
                                    <p:anim calcmode="lin" valueType="num">
                                      <p:cBhvr>
                                        <p:cTn id="20" dur="2000" fill="hold"/>
                                        <p:tgtEl>
                                          <p:spTgt spid="150549"/>
                                        </p:tgtEl>
                                        <p:attrNameLst>
                                          <p:attrName>ppt_h</p:attrName>
                                        </p:attrNameLst>
                                      </p:cBhvr>
                                      <p:tavLst>
                                        <p:tav tm="0">
                                          <p:val>
                                            <p:fltVal val="0"/>
                                          </p:val>
                                        </p:tav>
                                        <p:tav tm="100000">
                                          <p:val>
                                            <p:strVal val="#ppt_h"/>
                                          </p:val>
                                        </p:tav>
                                      </p:tavLst>
                                    </p:anim>
                                    <p:anim calcmode="lin" valueType="num">
                                      <p:cBhvr>
                                        <p:cTn id="21" dur="2000" fill="hold"/>
                                        <p:tgtEl>
                                          <p:spTgt spid="150549"/>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150549"/>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150550"/>
                                        </p:tgtEl>
                                        <p:attrNameLst>
                                          <p:attrName>style.visibility</p:attrName>
                                        </p:attrNameLst>
                                      </p:cBhvr>
                                      <p:to>
                                        <p:strVal val="visible"/>
                                      </p:to>
                                    </p:set>
                                    <p:anim calcmode="lin" valueType="num">
                                      <p:cBhvr>
                                        <p:cTn id="25" dur="2000" fill="hold"/>
                                        <p:tgtEl>
                                          <p:spTgt spid="150550"/>
                                        </p:tgtEl>
                                        <p:attrNameLst>
                                          <p:attrName>ppt_w</p:attrName>
                                        </p:attrNameLst>
                                      </p:cBhvr>
                                      <p:tavLst>
                                        <p:tav tm="0">
                                          <p:val>
                                            <p:fltVal val="0"/>
                                          </p:val>
                                        </p:tav>
                                        <p:tav tm="100000">
                                          <p:val>
                                            <p:strVal val="#ppt_w"/>
                                          </p:val>
                                        </p:tav>
                                      </p:tavLst>
                                    </p:anim>
                                    <p:anim calcmode="lin" valueType="num">
                                      <p:cBhvr>
                                        <p:cTn id="26" dur="2000" fill="hold"/>
                                        <p:tgtEl>
                                          <p:spTgt spid="150550"/>
                                        </p:tgtEl>
                                        <p:attrNameLst>
                                          <p:attrName>ppt_h</p:attrName>
                                        </p:attrNameLst>
                                      </p:cBhvr>
                                      <p:tavLst>
                                        <p:tav tm="0">
                                          <p:val>
                                            <p:fltVal val="0"/>
                                          </p:val>
                                        </p:tav>
                                        <p:tav tm="100000">
                                          <p:val>
                                            <p:strVal val="#ppt_h"/>
                                          </p:val>
                                        </p:tav>
                                      </p:tavLst>
                                    </p:anim>
                                    <p:anim calcmode="lin" valueType="num">
                                      <p:cBhvr>
                                        <p:cTn id="27" dur="2000" fill="hold"/>
                                        <p:tgtEl>
                                          <p:spTgt spid="15055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5055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150551"/>
                                        </p:tgtEl>
                                        <p:attrNameLst>
                                          <p:attrName>style.visibility</p:attrName>
                                        </p:attrNameLst>
                                      </p:cBhvr>
                                      <p:to>
                                        <p:strVal val="visible"/>
                                      </p:to>
                                    </p:set>
                                    <p:anim calcmode="lin" valueType="num">
                                      <p:cBhvr>
                                        <p:cTn id="31" dur="2000" fill="hold"/>
                                        <p:tgtEl>
                                          <p:spTgt spid="150551"/>
                                        </p:tgtEl>
                                        <p:attrNameLst>
                                          <p:attrName>ppt_w</p:attrName>
                                        </p:attrNameLst>
                                      </p:cBhvr>
                                      <p:tavLst>
                                        <p:tav tm="0">
                                          <p:val>
                                            <p:fltVal val="0"/>
                                          </p:val>
                                        </p:tav>
                                        <p:tav tm="100000">
                                          <p:val>
                                            <p:strVal val="#ppt_w"/>
                                          </p:val>
                                        </p:tav>
                                      </p:tavLst>
                                    </p:anim>
                                    <p:anim calcmode="lin" valueType="num">
                                      <p:cBhvr>
                                        <p:cTn id="32" dur="2000" fill="hold"/>
                                        <p:tgtEl>
                                          <p:spTgt spid="150551"/>
                                        </p:tgtEl>
                                        <p:attrNameLst>
                                          <p:attrName>ppt_h</p:attrName>
                                        </p:attrNameLst>
                                      </p:cBhvr>
                                      <p:tavLst>
                                        <p:tav tm="0">
                                          <p:val>
                                            <p:fltVal val="0"/>
                                          </p:val>
                                        </p:tav>
                                        <p:tav tm="100000">
                                          <p:val>
                                            <p:strVal val="#ppt_h"/>
                                          </p:val>
                                        </p:tav>
                                      </p:tavLst>
                                    </p:anim>
                                    <p:anim calcmode="lin" valueType="num">
                                      <p:cBhvr>
                                        <p:cTn id="33" dur="2000" fill="hold"/>
                                        <p:tgtEl>
                                          <p:spTgt spid="150551"/>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50551"/>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150552"/>
                                        </p:tgtEl>
                                        <p:attrNameLst>
                                          <p:attrName>style.visibility</p:attrName>
                                        </p:attrNameLst>
                                      </p:cBhvr>
                                      <p:to>
                                        <p:strVal val="visible"/>
                                      </p:to>
                                    </p:set>
                                    <p:anim calcmode="lin" valueType="num">
                                      <p:cBhvr>
                                        <p:cTn id="37" dur="2000" fill="hold"/>
                                        <p:tgtEl>
                                          <p:spTgt spid="150552"/>
                                        </p:tgtEl>
                                        <p:attrNameLst>
                                          <p:attrName>ppt_w</p:attrName>
                                        </p:attrNameLst>
                                      </p:cBhvr>
                                      <p:tavLst>
                                        <p:tav tm="0">
                                          <p:val>
                                            <p:fltVal val="0"/>
                                          </p:val>
                                        </p:tav>
                                        <p:tav tm="100000">
                                          <p:val>
                                            <p:strVal val="#ppt_w"/>
                                          </p:val>
                                        </p:tav>
                                      </p:tavLst>
                                    </p:anim>
                                    <p:anim calcmode="lin" valueType="num">
                                      <p:cBhvr>
                                        <p:cTn id="38" dur="2000" fill="hold"/>
                                        <p:tgtEl>
                                          <p:spTgt spid="150552"/>
                                        </p:tgtEl>
                                        <p:attrNameLst>
                                          <p:attrName>ppt_h</p:attrName>
                                        </p:attrNameLst>
                                      </p:cBhvr>
                                      <p:tavLst>
                                        <p:tav tm="0">
                                          <p:val>
                                            <p:fltVal val="0"/>
                                          </p:val>
                                        </p:tav>
                                        <p:tav tm="100000">
                                          <p:val>
                                            <p:strVal val="#ppt_h"/>
                                          </p:val>
                                        </p:tav>
                                      </p:tavLst>
                                    </p:anim>
                                    <p:anim calcmode="lin" valueType="num">
                                      <p:cBhvr>
                                        <p:cTn id="39" dur="2000" fill="hold"/>
                                        <p:tgtEl>
                                          <p:spTgt spid="150552"/>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50552"/>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0" nodeType="withEffect">
                                  <p:stCondLst>
                                    <p:cond delay="0"/>
                                  </p:stCondLst>
                                  <p:childTnLst>
                                    <p:set>
                                      <p:cBhvr>
                                        <p:cTn id="42" dur="1" fill="hold">
                                          <p:stCondLst>
                                            <p:cond delay="0"/>
                                          </p:stCondLst>
                                        </p:cTn>
                                        <p:tgtEl>
                                          <p:spTgt spid="150553"/>
                                        </p:tgtEl>
                                        <p:attrNameLst>
                                          <p:attrName>style.visibility</p:attrName>
                                        </p:attrNameLst>
                                      </p:cBhvr>
                                      <p:to>
                                        <p:strVal val="visible"/>
                                      </p:to>
                                    </p:set>
                                    <p:anim calcmode="lin" valueType="num">
                                      <p:cBhvr>
                                        <p:cTn id="43" dur="2000" fill="hold"/>
                                        <p:tgtEl>
                                          <p:spTgt spid="150553"/>
                                        </p:tgtEl>
                                        <p:attrNameLst>
                                          <p:attrName>ppt_w</p:attrName>
                                        </p:attrNameLst>
                                      </p:cBhvr>
                                      <p:tavLst>
                                        <p:tav tm="0">
                                          <p:val>
                                            <p:fltVal val="0"/>
                                          </p:val>
                                        </p:tav>
                                        <p:tav tm="100000">
                                          <p:val>
                                            <p:strVal val="#ppt_w"/>
                                          </p:val>
                                        </p:tav>
                                      </p:tavLst>
                                    </p:anim>
                                    <p:anim calcmode="lin" valueType="num">
                                      <p:cBhvr>
                                        <p:cTn id="44" dur="2000" fill="hold"/>
                                        <p:tgtEl>
                                          <p:spTgt spid="150553"/>
                                        </p:tgtEl>
                                        <p:attrNameLst>
                                          <p:attrName>ppt_h</p:attrName>
                                        </p:attrNameLst>
                                      </p:cBhvr>
                                      <p:tavLst>
                                        <p:tav tm="0">
                                          <p:val>
                                            <p:fltVal val="0"/>
                                          </p:val>
                                        </p:tav>
                                        <p:tav tm="100000">
                                          <p:val>
                                            <p:strVal val="#ppt_h"/>
                                          </p:val>
                                        </p:tav>
                                      </p:tavLst>
                                    </p:anim>
                                    <p:anim calcmode="lin" valueType="num">
                                      <p:cBhvr>
                                        <p:cTn id="45" dur="2000" fill="hold"/>
                                        <p:tgtEl>
                                          <p:spTgt spid="150553"/>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50553"/>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grpId="0" nodeType="withEffect">
                                  <p:stCondLst>
                                    <p:cond delay="0"/>
                                  </p:stCondLst>
                                  <p:childTnLst>
                                    <p:set>
                                      <p:cBhvr>
                                        <p:cTn id="48" dur="1" fill="hold">
                                          <p:stCondLst>
                                            <p:cond delay="0"/>
                                          </p:stCondLst>
                                        </p:cTn>
                                        <p:tgtEl>
                                          <p:spTgt spid="150555"/>
                                        </p:tgtEl>
                                        <p:attrNameLst>
                                          <p:attrName>style.visibility</p:attrName>
                                        </p:attrNameLst>
                                      </p:cBhvr>
                                      <p:to>
                                        <p:strVal val="visible"/>
                                      </p:to>
                                    </p:set>
                                    <p:anim calcmode="lin" valueType="num">
                                      <p:cBhvr>
                                        <p:cTn id="49" dur="2000" fill="hold"/>
                                        <p:tgtEl>
                                          <p:spTgt spid="150555"/>
                                        </p:tgtEl>
                                        <p:attrNameLst>
                                          <p:attrName>ppt_w</p:attrName>
                                        </p:attrNameLst>
                                      </p:cBhvr>
                                      <p:tavLst>
                                        <p:tav tm="0">
                                          <p:val>
                                            <p:fltVal val="0"/>
                                          </p:val>
                                        </p:tav>
                                        <p:tav tm="100000">
                                          <p:val>
                                            <p:strVal val="#ppt_w"/>
                                          </p:val>
                                        </p:tav>
                                      </p:tavLst>
                                    </p:anim>
                                    <p:anim calcmode="lin" valueType="num">
                                      <p:cBhvr>
                                        <p:cTn id="50" dur="2000" fill="hold"/>
                                        <p:tgtEl>
                                          <p:spTgt spid="150555"/>
                                        </p:tgtEl>
                                        <p:attrNameLst>
                                          <p:attrName>ppt_h</p:attrName>
                                        </p:attrNameLst>
                                      </p:cBhvr>
                                      <p:tavLst>
                                        <p:tav tm="0">
                                          <p:val>
                                            <p:fltVal val="0"/>
                                          </p:val>
                                        </p:tav>
                                        <p:tav tm="100000">
                                          <p:val>
                                            <p:strVal val="#ppt_h"/>
                                          </p:val>
                                        </p:tav>
                                      </p:tavLst>
                                    </p:anim>
                                    <p:anim calcmode="lin" valueType="num">
                                      <p:cBhvr>
                                        <p:cTn id="51" dur="2000" fill="hold"/>
                                        <p:tgtEl>
                                          <p:spTgt spid="150555"/>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50555"/>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grpId="0" nodeType="withEffect">
                                  <p:stCondLst>
                                    <p:cond delay="0"/>
                                  </p:stCondLst>
                                  <p:childTnLst>
                                    <p:set>
                                      <p:cBhvr>
                                        <p:cTn id="54" dur="1" fill="hold">
                                          <p:stCondLst>
                                            <p:cond delay="0"/>
                                          </p:stCondLst>
                                        </p:cTn>
                                        <p:tgtEl>
                                          <p:spTgt spid="150562"/>
                                        </p:tgtEl>
                                        <p:attrNameLst>
                                          <p:attrName>style.visibility</p:attrName>
                                        </p:attrNameLst>
                                      </p:cBhvr>
                                      <p:to>
                                        <p:strVal val="visible"/>
                                      </p:to>
                                    </p:set>
                                    <p:anim calcmode="lin" valueType="num">
                                      <p:cBhvr>
                                        <p:cTn id="55" dur="2000" fill="hold"/>
                                        <p:tgtEl>
                                          <p:spTgt spid="150562"/>
                                        </p:tgtEl>
                                        <p:attrNameLst>
                                          <p:attrName>ppt_w</p:attrName>
                                        </p:attrNameLst>
                                      </p:cBhvr>
                                      <p:tavLst>
                                        <p:tav tm="0">
                                          <p:val>
                                            <p:fltVal val="0"/>
                                          </p:val>
                                        </p:tav>
                                        <p:tav tm="100000">
                                          <p:val>
                                            <p:strVal val="#ppt_w"/>
                                          </p:val>
                                        </p:tav>
                                      </p:tavLst>
                                    </p:anim>
                                    <p:anim calcmode="lin" valueType="num">
                                      <p:cBhvr>
                                        <p:cTn id="56" dur="2000" fill="hold"/>
                                        <p:tgtEl>
                                          <p:spTgt spid="150562"/>
                                        </p:tgtEl>
                                        <p:attrNameLst>
                                          <p:attrName>ppt_h</p:attrName>
                                        </p:attrNameLst>
                                      </p:cBhvr>
                                      <p:tavLst>
                                        <p:tav tm="0">
                                          <p:val>
                                            <p:fltVal val="0"/>
                                          </p:val>
                                        </p:tav>
                                        <p:tav tm="100000">
                                          <p:val>
                                            <p:strVal val="#ppt_h"/>
                                          </p:val>
                                        </p:tav>
                                      </p:tavLst>
                                    </p:anim>
                                    <p:anim calcmode="lin" valueType="num">
                                      <p:cBhvr>
                                        <p:cTn id="57" dur="2000" fill="hold"/>
                                        <p:tgtEl>
                                          <p:spTgt spid="150562"/>
                                        </p:tgtEl>
                                        <p:attrNameLst>
                                          <p:attrName>ppt_x</p:attrName>
                                        </p:attrNameLst>
                                      </p:cBhvr>
                                      <p:tavLst>
                                        <p:tav tm="0" fmla="#ppt_x+(cos(-2*pi*(1-$))*-#ppt_x-sin(-2*pi*(1-$))*(1-#ppt_y))*(1-$)">
                                          <p:val>
                                            <p:fltVal val="0"/>
                                          </p:val>
                                        </p:tav>
                                        <p:tav tm="100000">
                                          <p:val>
                                            <p:fltVal val="1"/>
                                          </p:val>
                                        </p:tav>
                                      </p:tavLst>
                                    </p:anim>
                                    <p:anim calcmode="lin" valueType="num">
                                      <p:cBhvr>
                                        <p:cTn id="58" dur="2000" fill="hold"/>
                                        <p:tgtEl>
                                          <p:spTgt spid="150562"/>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grpId="0" nodeType="withEffect">
                                  <p:stCondLst>
                                    <p:cond delay="0"/>
                                  </p:stCondLst>
                                  <p:childTnLst>
                                    <p:set>
                                      <p:cBhvr>
                                        <p:cTn id="60" dur="1" fill="hold">
                                          <p:stCondLst>
                                            <p:cond delay="0"/>
                                          </p:stCondLst>
                                        </p:cTn>
                                        <p:tgtEl>
                                          <p:spTgt spid="150563"/>
                                        </p:tgtEl>
                                        <p:attrNameLst>
                                          <p:attrName>style.visibility</p:attrName>
                                        </p:attrNameLst>
                                      </p:cBhvr>
                                      <p:to>
                                        <p:strVal val="visible"/>
                                      </p:to>
                                    </p:set>
                                    <p:anim calcmode="lin" valueType="num">
                                      <p:cBhvr>
                                        <p:cTn id="61" dur="2000" fill="hold"/>
                                        <p:tgtEl>
                                          <p:spTgt spid="150563"/>
                                        </p:tgtEl>
                                        <p:attrNameLst>
                                          <p:attrName>ppt_w</p:attrName>
                                        </p:attrNameLst>
                                      </p:cBhvr>
                                      <p:tavLst>
                                        <p:tav tm="0">
                                          <p:val>
                                            <p:fltVal val="0"/>
                                          </p:val>
                                        </p:tav>
                                        <p:tav tm="100000">
                                          <p:val>
                                            <p:strVal val="#ppt_w"/>
                                          </p:val>
                                        </p:tav>
                                      </p:tavLst>
                                    </p:anim>
                                    <p:anim calcmode="lin" valueType="num">
                                      <p:cBhvr>
                                        <p:cTn id="62" dur="2000" fill="hold"/>
                                        <p:tgtEl>
                                          <p:spTgt spid="150563"/>
                                        </p:tgtEl>
                                        <p:attrNameLst>
                                          <p:attrName>ppt_h</p:attrName>
                                        </p:attrNameLst>
                                      </p:cBhvr>
                                      <p:tavLst>
                                        <p:tav tm="0">
                                          <p:val>
                                            <p:fltVal val="0"/>
                                          </p:val>
                                        </p:tav>
                                        <p:tav tm="100000">
                                          <p:val>
                                            <p:strVal val="#ppt_h"/>
                                          </p:val>
                                        </p:tav>
                                      </p:tavLst>
                                    </p:anim>
                                    <p:anim calcmode="lin" valueType="num">
                                      <p:cBhvr>
                                        <p:cTn id="63" dur="2000" fill="hold"/>
                                        <p:tgtEl>
                                          <p:spTgt spid="150563"/>
                                        </p:tgtEl>
                                        <p:attrNameLst>
                                          <p:attrName>ppt_x</p:attrName>
                                        </p:attrNameLst>
                                      </p:cBhvr>
                                      <p:tavLst>
                                        <p:tav tm="0" fmla="#ppt_x+(cos(-2*pi*(1-$))*-#ppt_x-sin(-2*pi*(1-$))*(1-#ppt_y))*(1-$)">
                                          <p:val>
                                            <p:fltVal val="0"/>
                                          </p:val>
                                        </p:tav>
                                        <p:tav tm="100000">
                                          <p:val>
                                            <p:fltVal val="1"/>
                                          </p:val>
                                        </p:tav>
                                      </p:tavLst>
                                    </p:anim>
                                    <p:anim calcmode="lin" valueType="num">
                                      <p:cBhvr>
                                        <p:cTn id="64" dur="2000" fill="hold"/>
                                        <p:tgtEl>
                                          <p:spTgt spid="150563"/>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grpId="0" nodeType="withEffect">
                                  <p:stCondLst>
                                    <p:cond delay="0"/>
                                  </p:stCondLst>
                                  <p:childTnLst>
                                    <p:set>
                                      <p:cBhvr>
                                        <p:cTn id="66" dur="1" fill="hold">
                                          <p:stCondLst>
                                            <p:cond delay="0"/>
                                          </p:stCondLst>
                                        </p:cTn>
                                        <p:tgtEl>
                                          <p:spTgt spid="150564"/>
                                        </p:tgtEl>
                                        <p:attrNameLst>
                                          <p:attrName>style.visibility</p:attrName>
                                        </p:attrNameLst>
                                      </p:cBhvr>
                                      <p:to>
                                        <p:strVal val="visible"/>
                                      </p:to>
                                    </p:set>
                                    <p:anim calcmode="lin" valueType="num">
                                      <p:cBhvr>
                                        <p:cTn id="67" dur="2000" fill="hold"/>
                                        <p:tgtEl>
                                          <p:spTgt spid="150564"/>
                                        </p:tgtEl>
                                        <p:attrNameLst>
                                          <p:attrName>ppt_w</p:attrName>
                                        </p:attrNameLst>
                                      </p:cBhvr>
                                      <p:tavLst>
                                        <p:tav tm="0">
                                          <p:val>
                                            <p:fltVal val="0"/>
                                          </p:val>
                                        </p:tav>
                                        <p:tav tm="100000">
                                          <p:val>
                                            <p:strVal val="#ppt_w"/>
                                          </p:val>
                                        </p:tav>
                                      </p:tavLst>
                                    </p:anim>
                                    <p:anim calcmode="lin" valueType="num">
                                      <p:cBhvr>
                                        <p:cTn id="68" dur="2000" fill="hold"/>
                                        <p:tgtEl>
                                          <p:spTgt spid="150564"/>
                                        </p:tgtEl>
                                        <p:attrNameLst>
                                          <p:attrName>ppt_h</p:attrName>
                                        </p:attrNameLst>
                                      </p:cBhvr>
                                      <p:tavLst>
                                        <p:tav tm="0">
                                          <p:val>
                                            <p:fltVal val="0"/>
                                          </p:val>
                                        </p:tav>
                                        <p:tav tm="100000">
                                          <p:val>
                                            <p:strVal val="#ppt_h"/>
                                          </p:val>
                                        </p:tav>
                                      </p:tavLst>
                                    </p:anim>
                                    <p:anim calcmode="lin" valueType="num">
                                      <p:cBhvr>
                                        <p:cTn id="69" dur="2000" fill="hold"/>
                                        <p:tgtEl>
                                          <p:spTgt spid="150564"/>
                                        </p:tgtEl>
                                        <p:attrNameLst>
                                          <p:attrName>ppt_x</p:attrName>
                                        </p:attrNameLst>
                                      </p:cBhvr>
                                      <p:tavLst>
                                        <p:tav tm="0" fmla="#ppt_x+(cos(-2*pi*(1-$))*-#ppt_x-sin(-2*pi*(1-$))*(1-#ppt_y))*(1-$)">
                                          <p:val>
                                            <p:fltVal val="0"/>
                                          </p:val>
                                        </p:tav>
                                        <p:tav tm="100000">
                                          <p:val>
                                            <p:fltVal val="1"/>
                                          </p:val>
                                        </p:tav>
                                      </p:tavLst>
                                    </p:anim>
                                    <p:anim calcmode="lin" valueType="num">
                                      <p:cBhvr>
                                        <p:cTn id="70" dur="2000" fill="hold"/>
                                        <p:tgtEl>
                                          <p:spTgt spid="150564"/>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grpId="0" nodeType="withEffect">
                                  <p:stCondLst>
                                    <p:cond delay="0"/>
                                  </p:stCondLst>
                                  <p:childTnLst>
                                    <p:set>
                                      <p:cBhvr>
                                        <p:cTn id="72" dur="1" fill="hold">
                                          <p:stCondLst>
                                            <p:cond delay="0"/>
                                          </p:stCondLst>
                                        </p:cTn>
                                        <p:tgtEl>
                                          <p:spTgt spid="150565"/>
                                        </p:tgtEl>
                                        <p:attrNameLst>
                                          <p:attrName>style.visibility</p:attrName>
                                        </p:attrNameLst>
                                      </p:cBhvr>
                                      <p:to>
                                        <p:strVal val="visible"/>
                                      </p:to>
                                    </p:set>
                                    <p:anim calcmode="lin" valueType="num">
                                      <p:cBhvr>
                                        <p:cTn id="73" dur="2000" fill="hold"/>
                                        <p:tgtEl>
                                          <p:spTgt spid="150565"/>
                                        </p:tgtEl>
                                        <p:attrNameLst>
                                          <p:attrName>ppt_w</p:attrName>
                                        </p:attrNameLst>
                                      </p:cBhvr>
                                      <p:tavLst>
                                        <p:tav tm="0">
                                          <p:val>
                                            <p:fltVal val="0"/>
                                          </p:val>
                                        </p:tav>
                                        <p:tav tm="100000">
                                          <p:val>
                                            <p:strVal val="#ppt_w"/>
                                          </p:val>
                                        </p:tav>
                                      </p:tavLst>
                                    </p:anim>
                                    <p:anim calcmode="lin" valueType="num">
                                      <p:cBhvr>
                                        <p:cTn id="74" dur="2000" fill="hold"/>
                                        <p:tgtEl>
                                          <p:spTgt spid="150565"/>
                                        </p:tgtEl>
                                        <p:attrNameLst>
                                          <p:attrName>ppt_h</p:attrName>
                                        </p:attrNameLst>
                                      </p:cBhvr>
                                      <p:tavLst>
                                        <p:tav tm="0">
                                          <p:val>
                                            <p:fltVal val="0"/>
                                          </p:val>
                                        </p:tav>
                                        <p:tav tm="100000">
                                          <p:val>
                                            <p:strVal val="#ppt_h"/>
                                          </p:val>
                                        </p:tav>
                                      </p:tavLst>
                                    </p:anim>
                                    <p:anim calcmode="lin" valueType="num">
                                      <p:cBhvr>
                                        <p:cTn id="75" dur="2000" fill="hold"/>
                                        <p:tgtEl>
                                          <p:spTgt spid="150565"/>
                                        </p:tgtEl>
                                        <p:attrNameLst>
                                          <p:attrName>ppt_x</p:attrName>
                                        </p:attrNameLst>
                                      </p:cBhvr>
                                      <p:tavLst>
                                        <p:tav tm="0" fmla="#ppt_x+(cos(-2*pi*(1-$))*-#ppt_x-sin(-2*pi*(1-$))*(1-#ppt_y))*(1-$)">
                                          <p:val>
                                            <p:fltVal val="0"/>
                                          </p:val>
                                        </p:tav>
                                        <p:tav tm="100000">
                                          <p:val>
                                            <p:fltVal val="1"/>
                                          </p:val>
                                        </p:tav>
                                      </p:tavLst>
                                    </p:anim>
                                    <p:anim calcmode="lin" valueType="num">
                                      <p:cBhvr>
                                        <p:cTn id="76" dur="2000" fill="hold"/>
                                        <p:tgtEl>
                                          <p:spTgt spid="150565"/>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grpId="0" nodeType="withEffect">
                                  <p:stCondLst>
                                    <p:cond delay="0"/>
                                  </p:stCondLst>
                                  <p:childTnLst>
                                    <p:set>
                                      <p:cBhvr>
                                        <p:cTn id="78" dur="1" fill="hold">
                                          <p:stCondLst>
                                            <p:cond delay="0"/>
                                          </p:stCondLst>
                                        </p:cTn>
                                        <p:tgtEl>
                                          <p:spTgt spid="150566"/>
                                        </p:tgtEl>
                                        <p:attrNameLst>
                                          <p:attrName>style.visibility</p:attrName>
                                        </p:attrNameLst>
                                      </p:cBhvr>
                                      <p:to>
                                        <p:strVal val="visible"/>
                                      </p:to>
                                    </p:set>
                                    <p:anim calcmode="lin" valueType="num">
                                      <p:cBhvr>
                                        <p:cTn id="79" dur="2000" fill="hold"/>
                                        <p:tgtEl>
                                          <p:spTgt spid="150566"/>
                                        </p:tgtEl>
                                        <p:attrNameLst>
                                          <p:attrName>ppt_w</p:attrName>
                                        </p:attrNameLst>
                                      </p:cBhvr>
                                      <p:tavLst>
                                        <p:tav tm="0">
                                          <p:val>
                                            <p:fltVal val="0"/>
                                          </p:val>
                                        </p:tav>
                                        <p:tav tm="100000">
                                          <p:val>
                                            <p:strVal val="#ppt_w"/>
                                          </p:val>
                                        </p:tav>
                                      </p:tavLst>
                                    </p:anim>
                                    <p:anim calcmode="lin" valueType="num">
                                      <p:cBhvr>
                                        <p:cTn id="80" dur="2000" fill="hold"/>
                                        <p:tgtEl>
                                          <p:spTgt spid="150566"/>
                                        </p:tgtEl>
                                        <p:attrNameLst>
                                          <p:attrName>ppt_h</p:attrName>
                                        </p:attrNameLst>
                                      </p:cBhvr>
                                      <p:tavLst>
                                        <p:tav tm="0">
                                          <p:val>
                                            <p:fltVal val="0"/>
                                          </p:val>
                                        </p:tav>
                                        <p:tav tm="100000">
                                          <p:val>
                                            <p:strVal val="#ppt_h"/>
                                          </p:val>
                                        </p:tav>
                                      </p:tavLst>
                                    </p:anim>
                                    <p:anim calcmode="lin" valueType="num">
                                      <p:cBhvr>
                                        <p:cTn id="81" dur="2000" fill="hold"/>
                                        <p:tgtEl>
                                          <p:spTgt spid="150566"/>
                                        </p:tgtEl>
                                        <p:attrNameLst>
                                          <p:attrName>ppt_x</p:attrName>
                                        </p:attrNameLst>
                                      </p:cBhvr>
                                      <p:tavLst>
                                        <p:tav tm="0" fmla="#ppt_x+(cos(-2*pi*(1-$))*-#ppt_x-sin(-2*pi*(1-$))*(1-#ppt_y))*(1-$)">
                                          <p:val>
                                            <p:fltVal val="0"/>
                                          </p:val>
                                        </p:tav>
                                        <p:tav tm="100000">
                                          <p:val>
                                            <p:fltVal val="1"/>
                                          </p:val>
                                        </p:tav>
                                      </p:tavLst>
                                    </p:anim>
                                    <p:anim calcmode="lin" valueType="num">
                                      <p:cBhvr>
                                        <p:cTn id="82" dur="2000" fill="hold"/>
                                        <p:tgtEl>
                                          <p:spTgt spid="150566"/>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grpId="0" nodeType="withEffect">
                                  <p:stCondLst>
                                    <p:cond delay="0"/>
                                  </p:stCondLst>
                                  <p:childTnLst>
                                    <p:set>
                                      <p:cBhvr>
                                        <p:cTn id="84" dur="1" fill="hold">
                                          <p:stCondLst>
                                            <p:cond delay="0"/>
                                          </p:stCondLst>
                                        </p:cTn>
                                        <p:tgtEl>
                                          <p:spTgt spid="150567"/>
                                        </p:tgtEl>
                                        <p:attrNameLst>
                                          <p:attrName>style.visibility</p:attrName>
                                        </p:attrNameLst>
                                      </p:cBhvr>
                                      <p:to>
                                        <p:strVal val="visible"/>
                                      </p:to>
                                    </p:set>
                                    <p:anim calcmode="lin" valueType="num">
                                      <p:cBhvr>
                                        <p:cTn id="85" dur="2000" fill="hold"/>
                                        <p:tgtEl>
                                          <p:spTgt spid="150567"/>
                                        </p:tgtEl>
                                        <p:attrNameLst>
                                          <p:attrName>ppt_w</p:attrName>
                                        </p:attrNameLst>
                                      </p:cBhvr>
                                      <p:tavLst>
                                        <p:tav tm="0">
                                          <p:val>
                                            <p:fltVal val="0"/>
                                          </p:val>
                                        </p:tav>
                                        <p:tav tm="100000">
                                          <p:val>
                                            <p:strVal val="#ppt_w"/>
                                          </p:val>
                                        </p:tav>
                                      </p:tavLst>
                                    </p:anim>
                                    <p:anim calcmode="lin" valueType="num">
                                      <p:cBhvr>
                                        <p:cTn id="86" dur="2000" fill="hold"/>
                                        <p:tgtEl>
                                          <p:spTgt spid="150567"/>
                                        </p:tgtEl>
                                        <p:attrNameLst>
                                          <p:attrName>ppt_h</p:attrName>
                                        </p:attrNameLst>
                                      </p:cBhvr>
                                      <p:tavLst>
                                        <p:tav tm="0">
                                          <p:val>
                                            <p:fltVal val="0"/>
                                          </p:val>
                                        </p:tav>
                                        <p:tav tm="100000">
                                          <p:val>
                                            <p:strVal val="#ppt_h"/>
                                          </p:val>
                                        </p:tav>
                                      </p:tavLst>
                                    </p:anim>
                                    <p:anim calcmode="lin" valueType="num">
                                      <p:cBhvr>
                                        <p:cTn id="87" dur="2000" fill="hold"/>
                                        <p:tgtEl>
                                          <p:spTgt spid="150567"/>
                                        </p:tgtEl>
                                        <p:attrNameLst>
                                          <p:attrName>ppt_x</p:attrName>
                                        </p:attrNameLst>
                                      </p:cBhvr>
                                      <p:tavLst>
                                        <p:tav tm="0" fmla="#ppt_x+(cos(-2*pi*(1-$))*-#ppt_x-sin(-2*pi*(1-$))*(1-#ppt_y))*(1-$)">
                                          <p:val>
                                            <p:fltVal val="0"/>
                                          </p:val>
                                        </p:tav>
                                        <p:tav tm="100000">
                                          <p:val>
                                            <p:fltVal val="1"/>
                                          </p:val>
                                        </p:tav>
                                      </p:tavLst>
                                    </p:anim>
                                    <p:anim calcmode="lin" valueType="num">
                                      <p:cBhvr>
                                        <p:cTn id="88" dur="2000" fill="hold"/>
                                        <p:tgtEl>
                                          <p:spTgt spid="150567"/>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grpId="0" nodeType="withEffect">
                                  <p:stCondLst>
                                    <p:cond delay="0"/>
                                  </p:stCondLst>
                                  <p:childTnLst>
                                    <p:set>
                                      <p:cBhvr>
                                        <p:cTn id="90" dur="1" fill="hold">
                                          <p:stCondLst>
                                            <p:cond delay="0"/>
                                          </p:stCondLst>
                                        </p:cTn>
                                        <p:tgtEl>
                                          <p:spTgt spid="150569"/>
                                        </p:tgtEl>
                                        <p:attrNameLst>
                                          <p:attrName>style.visibility</p:attrName>
                                        </p:attrNameLst>
                                      </p:cBhvr>
                                      <p:to>
                                        <p:strVal val="visible"/>
                                      </p:to>
                                    </p:set>
                                    <p:anim calcmode="lin" valueType="num">
                                      <p:cBhvr>
                                        <p:cTn id="91" dur="2000" fill="hold"/>
                                        <p:tgtEl>
                                          <p:spTgt spid="150569"/>
                                        </p:tgtEl>
                                        <p:attrNameLst>
                                          <p:attrName>ppt_w</p:attrName>
                                        </p:attrNameLst>
                                      </p:cBhvr>
                                      <p:tavLst>
                                        <p:tav tm="0">
                                          <p:val>
                                            <p:fltVal val="0"/>
                                          </p:val>
                                        </p:tav>
                                        <p:tav tm="100000">
                                          <p:val>
                                            <p:strVal val="#ppt_w"/>
                                          </p:val>
                                        </p:tav>
                                      </p:tavLst>
                                    </p:anim>
                                    <p:anim calcmode="lin" valueType="num">
                                      <p:cBhvr>
                                        <p:cTn id="92" dur="2000" fill="hold"/>
                                        <p:tgtEl>
                                          <p:spTgt spid="150569"/>
                                        </p:tgtEl>
                                        <p:attrNameLst>
                                          <p:attrName>ppt_h</p:attrName>
                                        </p:attrNameLst>
                                      </p:cBhvr>
                                      <p:tavLst>
                                        <p:tav tm="0">
                                          <p:val>
                                            <p:fltVal val="0"/>
                                          </p:val>
                                        </p:tav>
                                        <p:tav tm="100000">
                                          <p:val>
                                            <p:strVal val="#ppt_h"/>
                                          </p:val>
                                        </p:tav>
                                      </p:tavLst>
                                    </p:anim>
                                    <p:anim calcmode="lin" valueType="num">
                                      <p:cBhvr>
                                        <p:cTn id="93" dur="2000" fill="hold"/>
                                        <p:tgtEl>
                                          <p:spTgt spid="150569"/>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50569"/>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grpId="0" nodeType="withEffect">
                                  <p:stCondLst>
                                    <p:cond delay="0"/>
                                  </p:stCondLst>
                                  <p:childTnLst>
                                    <p:set>
                                      <p:cBhvr>
                                        <p:cTn id="96" dur="1" fill="hold">
                                          <p:stCondLst>
                                            <p:cond delay="0"/>
                                          </p:stCondLst>
                                        </p:cTn>
                                        <p:tgtEl>
                                          <p:spTgt spid="150570"/>
                                        </p:tgtEl>
                                        <p:attrNameLst>
                                          <p:attrName>style.visibility</p:attrName>
                                        </p:attrNameLst>
                                      </p:cBhvr>
                                      <p:to>
                                        <p:strVal val="visible"/>
                                      </p:to>
                                    </p:set>
                                    <p:anim calcmode="lin" valueType="num">
                                      <p:cBhvr>
                                        <p:cTn id="97" dur="2000" fill="hold"/>
                                        <p:tgtEl>
                                          <p:spTgt spid="150570"/>
                                        </p:tgtEl>
                                        <p:attrNameLst>
                                          <p:attrName>ppt_w</p:attrName>
                                        </p:attrNameLst>
                                      </p:cBhvr>
                                      <p:tavLst>
                                        <p:tav tm="0">
                                          <p:val>
                                            <p:fltVal val="0"/>
                                          </p:val>
                                        </p:tav>
                                        <p:tav tm="100000">
                                          <p:val>
                                            <p:strVal val="#ppt_w"/>
                                          </p:val>
                                        </p:tav>
                                      </p:tavLst>
                                    </p:anim>
                                    <p:anim calcmode="lin" valueType="num">
                                      <p:cBhvr>
                                        <p:cTn id="98" dur="2000" fill="hold"/>
                                        <p:tgtEl>
                                          <p:spTgt spid="150570"/>
                                        </p:tgtEl>
                                        <p:attrNameLst>
                                          <p:attrName>ppt_h</p:attrName>
                                        </p:attrNameLst>
                                      </p:cBhvr>
                                      <p:tavLst>
                                        <p:tav tm="0">
                                          <p:val>
                                            <p:fltVal val="0"/>
                                          </p:val>
                                        </p:tav>
                                        <p:tav tm="100000">
                                          <p:val>
                                            <p:strVal val="#ppt_h"/>
                                          </p:val>
                                        </p:tav>
                                      </p:tavLst>
                                    </p:anim>
                                    <p:anim calcmode="lin" valueType="num">
                                      <p:cBhvr>
                                        <p:cTn id="99" dur="2000" fill="hold"/>
                                        <p:tgtEl>
                                          <p:spTgt spid="150570"/>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150570"/>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grpId="0" nodeType="withEffect">
                                  <p:stCondLst>
                                    <p:cond delay="0"/>
                                  </p:stCondLst>
                                  <p:childTnLst>
                                    <p:set>
                                      <p:cBhvr>
                                        <p:cTn id="102" dur="1" fill="hold">
                                          <p:stCondLst>
                                            <p:cond delay="0"/>
                                          </p:stCondLst>
                                        </p:cTn>
                                        <p:tgtEl>
                                          <p:spTgt spid="150571"/>
                                        </p:tgtEl>
                                        <p:attrNameLst>
                                          <p:attrName>style.visibility</p:attrName>
                                        </p:attrNameLst>
                                      </p:cBhvr>
                                      <p:to>
                                        <p:strVal val="visible"/>
                                      </p:to>
                                    </p:set>
                                    <p:anim calcmode="lin" valueType="num">
                                      <p:cBhvr>
                                        <p:cTn id="103" dur="2000" fill="hold"/>
                                        <p:tgtEl>
                                          <p:spTgt spid="150571"/>
                                        </p:tgtEl>
                                        <p:attrNameLst>
                                          <p:attrName>ppt_w</p:attrName>
                                        </p:attrNameLst>
                                      </p:cBhvr>
                                      <p:tavLst>
                                        <p:tav tm="0">
                                          <p:val>
                                            <p:fltVal val="0"/>
                                          </p:val>
                                        </p:tav>
                                        <p:tav tm="100000">
                                          <p:val>
                                            <p:strVal val="#ppt_w"/>
                                          </p:val>
                                        </p:tav>
                                      </p:tavLst>
                                    </p:anim>
                                    <p:anim calcmode="lin" valueType="num">
                                      <p:cBhvr>
                                        <p:cTn id="104" dur="2000" fill="hold"/>
                                        <p:tgtEl>
                                          <p:spTgt spid="150571"/>
                                        </p:tgtEl>
                                        <p:attrNameLst>
                                          <p:attrName>ppt_h</p:attrName>
                                        </p:attrNameLst>
                                      </p:cBhvr>
                                      <p:tavLst>
                                        <p:tav tm="0">
                                          <p:val>
                                            <p:fltVal val="0"/>
                                          </p:val>
                                        </p:tav>
                                        <p:tav tm="100000">
                                          <p:val>
                                            <p:strVal val="#ppt_h"/>
                                          </p:val>
                                        </p:tav>
                                      </p:tavLst>
                                    </p:anim>
                                    <p:anim calcmode="lin" valueType="num">
                                      <p:cBhvr>
                                        <p:cTn id="105" dur="2000" fill="hold"/>
                                        <p:tgtEl>
                                          <p:spTgt spid="150571"/>
                                        </p:tgtEl>
                                        <p:attrNameLst>
                                          <p:attrName>ppt_x</p:attrName>
                                        </p:attrNameLst>
                                      </p:cBhvr>
                                      <p:tavLst>
                                        <p:tav tm="0" fmla="#ppt_x+(cos(-2*pi*(1-$))*-#ppt_x-sin(-2*pi*(1-$))*(1-#ppt_y))*(1-$)">
                                          <p:val>
                                            <p:fltVal val="0"/>
                                          </p:val>
                                        </p:tav>
                                        <p:tav tm="100000">
                                          <p:val>
                                            <p:fltVal val="1"/>
                                          </p:val>
                                        </p:tav>
                                      </p:tavLst>
                                    </p:anim>
                                    <p:anim calcmode="lin" valueType="num">
                                      <p:cBhvr>
                                        <p:cTn id="106" dur="2000" fill="hold"/>
                                        <p:tgtEl>
                                          <p:spTgt spid="150571"/>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grpId="0" nodeType="withEffect">
                                  <p:stCondLst>
                                    <p:cond delay="0"/>
                                  </p:stCondLst>
                                  <p:childTnLst>
                                    <p:set>
                                      <p:cBhvr>
                                        <p:cTn id="108" dur="1" fill="hold">
                                          <p:stCondLst>
                                            <p:cond delay="0"/>
                                          </p:stCondLst>
                                        </p:cTn>
                                        <p:tgtEl>
                                          <p:spTgt spid="150574"/>
                                        </p:tgtEl>
                                        <p:attrNameLst>
                                          <p:attrName>style.visibility</p:attrName>
                                        </p:attrNameLst>
                                      </p:cBhvr>
                                      <p:to>
                                        <p:strVal val="visible"/>
                                      </p:to>
                                    </p:set>
                                    <p:anim calcmode="lin" valueType="num">
                                      <p:cBhvr>
                                        <p:cTn id="109" dur="2000" fill="hold"/>
                                        <p:tgtEl>
                                          <p:spTgt spid="150574"/>
                                        </p:tgtEl>
                                        <p:attrNameLst>
                                          <p:attrName>ppt_w</p:attrName>
                                        </p:attrNameLst>
                                      </p:cBhvr>
                                      <p:tavLst>
                                        <p:tav tm="0">
                                          <p:val>
                                            <p:fltVal val="0"/>
                                          </p:val>
                                        </p:tav>
                                        <p:tav tm="100000">
                                          <p:val>
                                            <p:strVal val="#ppt_w"/>
                                          </p:val>
                                        </p:tav>
                                      </p:tavLst>
                                    </p:anim>
                                    <p:anim calcmode="lin" valueType="num">
                                      <p:cBhvr>
                                        <p:cTn id="110" dur="2000" fill="hold"/>
                                        <p:tgtEl>
                                          <p:spTgt spid="150574"/>
                                        </p:tgtEl>
                                        <p:attrNameLst>
                                          <p:attrName>ppt_h</p:attrName>
                                        </p:attrNameLst>
                                      </p:cBhvr>
                                      <p:tavLst>
                                        <p:tav tm="0">
                                          <p:val>
                                            <p:fltVal val="0"/>
                                          </p:val>
                                        </p:tav>
                                        <p:tav tm="100000">
                                          <p:val>
                                            <p:strVal val="#ppt_h"/>
                                          </p:val>
                                        </p:tav>
                                      </p:tavLst>
                                    </p:anim>
                                    <p:anim calcmode="lin" valueType="num">
                                      <p:cBhvr>
                                        <p:cTn id="111" dur="2000" fill="hold"/>
                                        <p:tgtEl>
                                          <p:spTgt spid="150574"/>
                                        </p:tgtEl>
                                        <p:attrNameLst>
                                          <p:attrName>ppt_x</p:attrName>
                                        </p:attrNameLst>
                                      </p:cBhvr>
                                      <p:tavLst>
                                        <p:tav tm="0" fmla="#ppt_x+(cos(-2*pi*(1-$))*-#ppt_x-sin(-2*pi*(1-$))*(1-#ppt_y))*(1-$)">
                                          <p:val>
                                            <p:fltVal val="0"/>
                                          </p:val>
                                        </p:tav>
                                        <p:tav tm="100000">
                                          <p:val>
                                            <p:fltVal val="1"/>
                                          </p:val>
                                        </p:tav>
                                      </p:tavLst>
                                    </p:anim>
                                    <p:anim calcmode="lin" valueType="num">
                                      <p:cBhvr>
                                        <p:cTn id="112" dur="2000" fill="hold"/>
                                        <p:tgtEl>
                                          <p:spTgt spid="150574"/>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grpId="0" nodeType="withEffect">
                                  <p:stCondLst>
                                    <p:cond delay="0"/>
                                  </p:stCondLst>
                                  <p:childTnLst>
                                    <p:set>
                                      <p:cBhvr>
                                        <p:cTn id="114" dur="1" fill="hold">
                                          <p:stCondLst>
                                            <p:cond delay="0"/>
                                          </p:stCondLst>
                                        </p:cTn>
                                        <p:tgtEl>
                                          <p:spTgt spid="150575"/>
                                        </p:tgtEl>
                                        <p:attrNameLst>
                                          <p:attrName>style.visibility</p:attrName>
                                        </p:attrNameLst>
                                      </p:cBhvr>
                                      <p:to>
                                        <p:strVal val="visible"/>
                                      </p:to>
                                    </p:set>
                                    <p:anim calcmode="lin" valueType="num">
                                      <p:cBhvr>
                                        <p:cTn id="115" dur="2000" fill="hold"/>
                                        <p:tgtEl>
                                          <p:spTgt spid="150575"/>
                                        </p:tgtEl>
                                        <p:attrNameLst>
                                          <p:attrName>ppt_w</p:attrName>
                                        </p:attrNameLst>
                                      </p:cBhvr>
                                      <p:tavLst>
                                        <p:tav tm="0">
                                          <p:val>
                                            <p:fltVal val="0"/>
                                          </p:val>
                                        </p:tav>
                                        <p:tav tm="100000">
                                          <p:val>
                                            <p:strVal val="#ppt_w"/>
                                          </p:val>
                                        </p:tav>
                                      </p:tavLst>
                                    </p:anim>
                                    <p:anim calcmode="lin" valueType="num">
                                      <p:cBhvr>
                                        <p:cTn id="116" dur="2000" fill="hold"/>
                                        <p:tgtEl>
                                          <p:spTgt spid="150575"/>
                                        </p:tgtEl>
                                        <p:attrNameLst>
                                          <p:attrName>ppt_h</p:attrName>
                                        </p:attrNameLst>
                                      </p:cBhvr>
                                      <p:tavLst>
                                        <p:tav tm="0">
                                          <p:val>
                                            <p:fltVal val="0"/>
                                          </p:val>
                                        </p:tav>
                                        <p:tav tm="100000">
                                          <p:val>
                                            <p:strVal val="#ppt_h"/>
                                          </p:val>
                                        </p:tav>
                                      </p:tavLst>
                                    </p:anim>
                                    <p:anim calcmode="lin" valueType="num">
                                      <p:cBhvr>
                                        <p:cTn id="117" dur="2000" fill="hold"/>
                                        <p:tgtEl>
                                          <p:spTgt spid="150575"/>
                                        </p:tgtEl>
                                        <p:attrNameLst>
                                          <p:attrName>ppt_x</p:attrName>
                                        </p:attrNameLst>
                                      </p:cBhvr>
                                      <p:tavLst>
                                        <p:tav tm="0" fmla="#ppt_x+(cos(-2*pi*(1-$))*-#ppt_x-sin(-2*pi*(1-$))*(1-#ppt_y))*(1-$)">
                                          <p:val>
                                            <p:fltVal val="0"/>
                                          </p:val>
                                        </p:tav>
                                        <p:tav tm="100000">
                                          <p:val>
                                            <p:fltVal val="1"/>
                                          </p:val>
                                        </p:tav>
                                      </p:tavLst>
                                    </p:anim>
                                    <p:anim calcmode="lin" valueType="num">
                                      <p:cBhvr>
                                        <p:cTn id="118" dur="2000" fill="hold"/>
                                        <p:tgtEl>
                                          <p:spTgt spid="150575"/>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grpId="0" nodeType="withEffect">
                                  <p:stCondLst>
                                    <p:cond delay="0"/>
                                  </p:stCondLst>
                                  <p:childTnLst>
                                    <p:set>
                                      <p:cBhvr>
                                        <p:cTn id="120" dur="1" fill="hold">
                                          <p:stCondLst>
                                            <p:cond delay="0"/>
                                          </p:stCondLst>
                                        </p:cTn>
                                        <p:tgtEl>
                                          <p:spTgt spid="150576"/>
                                        </p:tgtEl>
                                        <p:attrNameLst>
                                          <p:attrName>style.visibility</p:attrName>
                                        </p:attrNameLst>
                                      </p:cBhvr>
                                      <p:to>
                                        <p:strVal val="visible"/>
                                      </p:to>
                                    </p:set>
                                    <p:anim calcmode="lin" valueType="num">
                                      <p:cBhvr>
                                        <p:cTn id="121" dur="2000" fill="hold"/>
                                        <p:tgtEl>
                                          <p:spTgt spid="150576"/>
                                        </p:tgtEl>
                                        <p:attrNameLst>
                                          <p:attrName>ppt_w</p:attrName>
                                        </p:attrNameLst>
                                      </p:cBhvr>
                                      <p:tavLst>
                                        <p:tav tm="0">
                                          <p:val>
                                            <p:fltVal val="0"/>
                                          </p:val>
                                        </p:tav>
                                        <p:tav tm="100000">
                                          <p:val>
                                            <p:strVal val="#ppt_w"/>
                                          </p:val>
                                        </p:tav>
                                      </p:tavLst>
                                    </p:anim>
                                    <p:anim calcmode="lin" valueType="num">
                                      <p:cBhvr>
                                        <p:cTn id="122" dur="2000" fill="hold"/>
                                        <p:tgtEl>
                                          <p:spTgt spid="150576"/>
                                        </p:tgtEl>
                                        <p:attrNameLst>
                                          <p:attrName>ppt_h</p:attrName>
                                        </p:attrNameLst>
                                      </p:cBhvr>
                                      <p:tavLst>
                                        <p:tav tm="0">
                                          <p:val>
                                            <p:fltVal val="0"/>
                                          </p:val>
                                        </p:tav>
                                        <p:tav tm="100000">
                                          <p:val>
                                            <p:strVal val="#ppt_h"/>
                                          </p:val>
                                        </p:tav>
                                      </p:tavLst>
                                    </p:anim>
                                    <p:anim calcmode="lin" valueType="num">
                                      <p:cBhvr>
                                        <p:cTn id="123" dur="2000" fill="hold"/>
                                        <p:tgtEl>
                                          <p:spTgt spid="150576"/>
                                        </p:tgtEl>
                                        <p:attrNameLst>
                                          <p:attrName>ppt_x</p:attrName>
                                        </p:attrNameLst>
                                      </p:cBhvr>
                                      <p:tavLst>
                                        <p:tav tm="0" fmla="#ppt_x+(cos(-2*pi*(1-$))*-#ppt_x-sin(-2*pi*(1-$))*(1-#ppt_y))*(1-$)">
                                          <p:val>
                                            <p:fltVal val="0"/>
                                          </p:val>
                                        </p:tav>
                                        <p:tav tm="100000">
                                          <p:val>
                                            <p:fltVal val="1"/>
                                          </p:val>
                                        </p:tav>
                                      </p:tavLst>
                                    </p:anim>
                                    <p:anim calcmode="lin" valueType="num">
                                      <p:cBhvr>
                                        <p:cTn id="124" dur="2000" fill="hold"/>
                                        <p:tgtEl>
                                          <p:spTgt spid="150576"/>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grpId="0" nodeType="withEffect">
                                  <p:stCondLst>
                                    <p:cond delay="0"/>
                                  </p:stCondLst>
                                  <p:childTnLst>
                                    <p:set>
                                      <p:cBhvr>
                                        <p:cTn id="126" dur="1" fill="hold">
                                          <p:stCondLst>
                                            <p:cond delay="0"/>
                                          </p:stCondLst>
                                        </p:cTn>
                                        <p:tgtEl>
                                          <p:spTgt spid="150577"/>
                                        </p:tgtEl>
                                        <p:attrNameLst>
                                          <p:attrName>style.visibility</p:attrName>
                                        </p:attrNameLst>
                                      </p:cBhvr>
                                      <p:to>
                                        <p:strVal val="visible"/>
                                      </p:to>
                                    </p:set>
                                    <p:anim calcmode="lin" valueType="num">
                                      <p:cBhvr>
                                        <p:cTn id="127" dur="2000" fill="hold"/>
                                        <p:tgtEl>
                                          <p:spTgt spid="150577"/>
                                        </p:tgtEl>
                                        <p:attrNameLst>
                                          <p:attrName>ppt_w</p:attrName>
                                        </p:attrNameLst>
                                      </p:cBhvr>
                                      <p:tavLst>
                                        <p:tav tm="0">
                                          <p:val>
                                            <p:fltVal val="0"/>
                                          </p:val>
                                        </p:tav>
                                        <p:tav tm="100000">
                                          <p:val>
                                            <p:strVal val="#ppt_w"/>
                                          </p:val>
                                        </p:tav>
                                      </p:tavLst>
                                    </p:anim>
                                    <p:anim calcmode="lin" valueType="num">
                                      <p:cBhvr>
                                        <p:cTn id="128" dur="2000" fill="hold"/>
                                        <p:tgtEl>
                                          <p:spTgt spid="150577"/>
                                        </p:tgtEl>
                                        <p:attrNameLst>
                                          <p:attrName>ppt_h</p:attrName>
                                        </p:attrNameLst>
                                      </p:cBhvr>
                                      <p:tavLst>
                                        <p:tav tm="0">
                                          <p:val>
                                            <p:fltVal val="0"/>
                                          </p:val>
                                        </p:tav>
                                        <p:tav tm="100000">
                                          <p:val>
                                            <p:strVal val="#ppt_h"/>
                                          </p:val>
                                        </p:tav>
                                      </p:tavLst>
                                    </p:anim>
                                    <p:anim calcmode="lin" valueType="num">
                                      <p:cBhvr>
                                        <p:cTn id="129" dur="2000" fill="hold"/>
                                        <p:tgtEl>
                                          <p:spTgt spid="150577"/>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50577"/>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grpId="0" nodeType="withEffect">
                                  <p:stCondLst>
                                    <p:cond delay="0"/>
                                  </p:stCondLst>
                                  <p:childTnLst>
                                    <p:set>
                                      <p:cBhvr>
                                        <p:cTn id="132" dur="1" fill="hold">
                                          <p:stCondLst>
                                            <p:cond delay="0"/>
                                          </p:stCondLst>
                                        </p:cTn>
                                        <p:tgtEl>
                                          <p:spTgt spid="150578"/>
                                        </p:tgtEl>
                                        <p:attrNameLst>
                                          <p:attrName>style.visibility</p:attrName>
                                        </p:attrNameLst>
                                      </p:cBhvr>
                                      <p:to>
                                        <p:strVal val="visible"/>
                                      </p:to>
                                    </p:set>
                                    <p:anim calcmode="lin" valueType="num">
                                      <p:cBhvr>
                                        <p:cTn id="133" dur="2000" fill="hold"/>
                                        <p:tgtEl>
                                          <p:spTgt spid="150578"/>
                                        </p:tgtEl>
                                        <p:attrNameLst>
                                          <p:attrName>ppt_w</p:attrName>
                                        </p:attrNameLst>
                                      </p:cBhvr>
                                      <p:tavLst>
                                        <p:tav tm="0">
                                          <p:val>
                                            <p:fltVal val="0"/>
                                          </p:val>
                                        </p:tav>
                                        <p:tav tm="100000">
                                          <p:val>
                                            <p:strVal val="#ppt_w"/>
                                          </p:val>
                                        </p:tav>
                                      </p:tavLst>
                                    </p:anim>
                                    <p:anim calcmode="lin" valueType="num">
                                      <p:cBhvr>
                                        <p:cTn id="134" dur="2000" fill="hold"/>
                                        <p:tgtEl>
                                          <p:spTgt spid="150578"/>
                                        </p:tgtEl>
                                        <p:attrNameLst>
                                          <p:attrName>ppt_h</p:attrName>
                                        </p:attrNameLst>
                                      </p:cBhvr>
                                      <p:tavLst>
                                        <p:tav tm="0">
                                          <p:val>
                                            <p:fltVal val="0"/>
                                          </p:val>
                                        </p:tav>
                                        <p:tav tm="100000">
                                          <p:val>
                                            <p:strVal val="#ppt_h"/>
                                          </p:val>
                                        </p:tav>
                                      </p:tavLst>
                                    </p:anim>
                                    <p:anim calcmode="lin" valueType="num">
                                      <p:cBhvr>
                                        <p:cTn id="135" dur="2000" fill="hold"/>
                                        <p:tgtEl>
                                          <p:spTgt spid="150578"/>
                                        </p:tgtEl>
                                        <p:attrNameLst>
                                          <p:attrName>ppt_x</p:attrName>
                                        </p:attrNameLst>
                                      </p:cBhvr>
                                      <p:tavLst>
                                        <p:tav tm="0" fmla="#ppt_x+(cos(-2*pi*(1-$))*-#ppt_x-sin(-2*pi*(1-$))*(1-#ppt_y))*(1-$)">
                                          <p:val>
                                            <p:fltVal val="0"/>
                                          </p:val>
                                        </p:tav>
                                        <p:tav tm="100000">
                                          <p:val>
                                            <p:fltVal val="1"/>
                                          </p:val>
                                        </p:tav>
                                      </p:tavLst>
                                    </p:anim>
                                    <p:anim calcmode="lin" valueType="num">
                                      <p:cBhvr>
                                        <p:cTn id="136" dur="2000" fill="hold"/>
                                        <p:tgtEl>
                                          <p:spTgt spid="150578"/>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grpId="0" nodeType="withEffect">
                                  <p:stCondLst>
                                    <p:cond delay="0"/>
                                  </p:stCondLst>
                                  <p:childTnLst>
                                    <p:set>
                                      <p:cBhvr>
                                        <p:cTn id="138" dur="1" fill="hold">
                                          <p:stCondLst>
                                            <p:cond delay="0"/>
                                          </p:stCondLst>
                                        </p:cTn>
                                        <p:tgtEl>
                                          <p:spTgt spid="150579"/>
                                        </p:tgtEl>
                                        <p:attrNameLst>
                                          <p:attrName>style.visibility</p:attrName>
                                        </p:attrNameLst>
                                      </p:cBhvr>
                                      <p:to>
                                        <p:strVal val="visible"/>
                                      </p:to>
                                    </p:set>
                                    <p:anim calcmode="lin" valueType="num">
                                      <p:cBhvr>
                                        <p:cTn id="139" dur="2000" fill="hold"/>
                                        <p:tgtEl>
                                          <p:spTgt spid="150579"/>
                                        </p:tgtEl>
                                        <p:attrNameLst>
                                          <p:attrName>ppt_w</p:attrName>
                                        </p:attrNameLst>
                                      </p:cBhvr>
                                      <p:tavLst>
                                        <p:tav tm="0">
                                          <p:val>
                                            <p:fltVal val="0"/>
                                          </p:val>
                                        </p:tav>
                                        <p:tav tm="100000">
                                          <p:val>
                                            <p:strVal val="#ppt_w"/>
                                          </p:val>
                                        </p:tav>
                                      </p:tavLst>
                                    </p:anim>
                                    <p:anim calcmode="lin" valueType="num">
                                      <p:cBhvr>
                                        <p:cTn id="140" dur="2000" fill="hold"/>
                                        <p:tgtEl>
                                          <p:spTgt spid="150579"/>
                                        </p:tgtEl>
                                        <p:attrNameLst>
                                          <p:attrName>ppt_h</p:attrName>
                                        </p:attrNameLst>
                                      </p:cBhvr>
                                      <p:tavLst>
                                        <p:tav tm="0">
                                          <p:val>
                                            <p:fltVal val="0"/>
                                          </p:val>
                                        </p:tav>
                                        <p:tav tm="100000">
                                          <p:val>
                                            <p:strVal val="#ppt_h"/>
                                          </p:val>
                                        </p:tav>
                                      </p:tavLst>
                                    </p:anim>
                                    <p:anim calcmode="lin" valueType="num">
                                      <p:cBhvr>
                                        <p:cTn id="141" dur="2000" fill="hold"/>
                                        <p:tgtEl>
                                          <p:spTgt spid="150579"/>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150579"/>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grpId="0" nodeType="withEffect">
                                  <p:stCondLst>
                                    <p:cond delay="0"/>
                                  </p:stCondLst>
                                  <p:childTnLst>
                                    <p:set>
                                      <p:cBhvr>
                                        <p:cTn id="144" dur="1" fill="hold">
                                          <p:stCondLst>
                                            <p:cond delay="0"/>
                                          </p:stCondLst>
                                        </p:cTn>
                                        <p:tgtEl>
                                          <p:spTgt spid="150580"/>
                                        </p:tgtEl>
                                        <p:attrNameLst>
                                          <p:attrName>style.visibility</p:attrName>
                                        </p:attrNameLst>
                                      </p:cBhvr>
                                      <p:to>
                                        <p:strVal val="visible"/>
                                      </p:to>
                                    </p:set>
                                    <p:anim calcmode="lin" valueType="num">
                                      <p:cBhvr>
                                        <p:cTn id="145" dur="2000" fill="hold"/>
                                        <p:tgtEl>
                                          <p:spTgt spid="150580"/>
                                        </p:tgtEl>
                                        <p:attrNameLst>
                                          <p:attrName>ppt_w</p:attrName>
                                        </p:attrNameLst>
                                      </p:cBhvr>
                                      <p:tavLst>
                                        <p:tav tm="0">
                                          <p:val>
                                            <p:fltVal val="0"/>
                                          </p:val>
                                        </p:tav>
                                        <p:tav tm="100000">
                                          <p:val>
                                            <p:strVal val="#ppt_w"/>
                                          </p:val>
                                        </p:tav>
                                      </p:tavLst>
                                    </p:anim>
                                    <p:anim calcmode="lin" valueType="num">
                                      <p:cBhvr>
                                        <p:cTn id="146" dur="2000" fill="hold"/>
                                        <p:tgtEl>
                                          <p:spTgt spid="150580"/>
                                        </p:tgtEl>
                                        <p:attrNameLst>
                                          <p:attrName>ppt_h</p:attrName>
                                        </p:attrNameLst>
                                      </p:cBhvr>
                                      <p:tavLst>
                                        <p:tav tm="0">
                                          <p:val>
                                            <p:fltVal val="0"/>
                                          </p:val>
                                        </p:tav>
                                        <p:tav tm="100000">
                                          <p:val>
                                            <p:strVal val="#ppt_h"/>
                                          </p:val>
                                        </p:tav>
                                      </p:tavLst>
                                    </p:anim>
                                    <p:anim calcmode="lin" valueType="num">
                                      <p:cBhvr>
                                        <p:cTn id="147" dur="2000" fill="hold"/>
                                        <p:tgtEl>
                                          <p:spTgt spid="150580"/>
                                        </p:tgtEl>
                                        <p:attrNameLst>
                                          <p:attrName>ppt_x</p:attrName>
                                        </p:attrNameLst>
                                      </p:cBhvr>
                                      <p:tavLst>
                                        <p:tav tm="0" fmla="#ppt_x+(cos(-2*pi*(1-$))*-#ppt_x-sin(-2*pi*(1-$))*(1-#ppt_y))*(1-$)">
                                          <p:val>
                                            <p:fltVal val="0"/>
                                          </p:val>
                                        </p:tav>
                                        <p:tav tm="100000">
                                          <p:val>
                                            <p:fltVal val="1"/>
                                          </p:val>
                                        </p:tav>
                                      </p:tavLst>
                                    </p:anim>
                                    <p:anim calcmode="lin" valueType="num">
                                      <p:cBhvr>
                                        <p:cTn id="148" dur="2000" fill="hold"/>
                                        <p:tgtEl>
                                          <p:spTgt spid="150580"/>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grpId="0" nodeType="withEffect">
                                  <p:stCondLst>
                                    <p:cond delay="0"/>
                                  </p:stCondLst>
                                  <p:childTnLst>
                                    <p:set>
                                      <p:cBhvr>
                                        <p:cTn id="150" dur="1" fill="hold">
                                          <p:stCondLst>
                                            <p:cond delay="0"/>
                                          </p:stCondLst>
                                        </p:cTn>
                                        <p:tgtEl>
                                          <p:spTgt spid="150581"/>
                                        </p:tgtEl>
                                        <p:attrNameLst>
                                          <p:attrName>style.visibility</p:attrName>
                                        </p:attrNameLst>
                                      </p:cBhvr>
                                      <p:to>
                                        <p:strVal val="visible"/>
                                      </p:to>
                                    </p:set>
                                    <p:anim calcmode="lin" valueType="num">
                                      <p:cBhvr>
                                        <p:cTn id="151" dur="2000" fill="hold"/>
                                        <p:tgtEl>
                                          <p:spTgt spid="150581"/>
                                        </p:tgtEl>
                                        <p:attrNameLst>
                                          <p:attrName>ppt_w</p:attrName>
                                        </p:attrNameLst>
                                      </p:cBhvr>
                                      <p:tavLst>
                                        <p:tav tm="0">
                                          <p:val>
                                            <p:fltVal val="0"/>
                                          </p:val>
                                        </p:tav>
                                        <p:tav tm="100000">
                                          <p:val>
                                            <p:strVal val="#ppt_w"/>
                                          </p:val>
                                        </p:tav>
                                      </p:tavLst>
                                    </p:anim>
                                    <p:anim calcmode="lin" valueType="num">
                                      <p:cBhvr>
                                        <p:cTn id="152" dur="2000" fill="hold"/>
                                        <p:tgtEl>
                                          <p:spTgt spid="150581"/>
                                        </p:tgtEl>
                                        <p:attrNameLst>
                                          <p:attrName>ppt_h</p:attrName>
                                        </p:attrNameLst>
                                      </p:cBhvr>
                                      <p:tavLst>
                                        <p:tav tm="0">
                                          <p:val>
                                            <p:fltVal val="0"/>
                                          </p:val>
                                        </p:tav>
                                        <p:tav tm="100000">
                                          <p:val>
                                            <p:strVal val="#ppt_h"/>
                                          </p:val>
                                        </p:tav>
                                      </p:tavLst>
                                    </p:anim>
                                    <p:anim calcmode="lin" valueType="num">
                                      <p:cBhvr>
                                        <p:cTn id="153" dur="2000" fill="hold"/>
                                        <p:tgtEl>
                                          <p:spTgt spid="150581"/>
                                        </p:tgtEl>
                                        <p:attrNameLst>
                                          <p:attrName>ppt_x</p:attrName>
                                        </p:attrNameLst>
                                      </p:cBhvr>
                                      <p:tavLst>
                                        <p:tav tm="0" fmla="#ppt_x+(cos(-2*pi*(1-$))*-#ppt_x-sin(-2*pi*(1-$))*(1-#ppt_y))*(1-$)">
                                          <p:val>
                                            <p:fltVal val="0"/>
                                          </p:val>
                                        </p:tav>
                                        <p:tav tm="100000">
                                          <p:val>
                                            <p:fltVal val="1"/>
                                          </p:val>
                                        </p:tav>
                                      </p:tavLst>
                                    </p:anim>
                                    <p:anim calcmode="lin" valueType="num">
                                      <p:cBhvr>
                                        <p:cTn id="154" dur="2000" fill="hold"/>
                                        <p:tgtEl>
                                          <p:spTgt spid="150581"/>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grpId="0" nodeType="withEffect">
                                  <p:stCondLst>
                                    <p:cond delay="0"/>
                                  </p:stCondLst>
                                  <p:childTnLst>
                                    <p:set>
                                      <p:cBhvr>
                                        <p:cTn id="156" dur="1" fill="hold">
                                          <p:stCondLst>
                                            <p:cond delay="0"/>
                                          </p:stCondLst>
                                        </p:cTn>
                                        <p:tgtEl>
                                          <p:spTgt spid="150582"/>
                                        </p:tgtEl>
                                        <p:attrNameLst>
                                          <p:attrName>style.visibility</p:attrName>
                                        </p:attrNameLst>
                                      </p:cBhvr>
                                      <p:to>
                                        <p:strVal val="visible"/>
                                      </p:to>
                                    </p:set>
                                    <p:anim calcmode="lin" valueType="num">
                                      <p:cBhvr>
                                        <p:cTn id="157" dur="2000" fill="hold"/>
                                        <p:tgtEl>
                                          <p:spTgt spid="150582"/>
                                        </p:tgtEl>
                                        <p:attrNameLst>
                                          <p:attrName>ppt_w</p:attrName>
                                        </p:attrNameLst>
                                      </p:cBhvr>
                                      <p:tavLst>
                                        <p:tav tm="0">
                                          <p:val>
                                            <p:fltVal val="0"/>
                                          </p:val>
                                        </p:tav>
                                        <p:tav tm="100000">
                                          <p:val>
                                            <p:strVal val="#ppt_w"/>
                                          </p:val>
                                        </p:tav>
                                      </p:tavLst>
                                    </p:anim>
                                    <p:anim calcmode="lin" valueType="num">
                                      <p:cBhvr>
                                        <p:cTn id="158" dur="2000" fill="hold"/>
                                        <p:tgtEl>
                                          <p:spTgt spid="150582"/>
                                        </p:tgtEl>
                                        <p:attrNameLst>
                                          <p:attrName>ppt_h</p:attrName>
                                        </p:attrNameLst>
                                      </p:cBhvr>
                                      <p:tavLst>
                                        <p:tav tm="0">
                                          <p:val>
                                            <p:fltVal val="0"/>
                                          </p:val>
                                        </p:tav>
                                        <p:tav tm="100000">
                                          <p:val>
                                            <p:strVal val="#ppt_h"/>
                                          </p:val>
                                        </p:tav>
                                      </p:tavLst>
                                    </p:anim>
                                    <p:anim calcmode="lin" valueType="num">
                                      <p:cBhvr>
                                        <p:cTn id="159" dur="2000" fill="hold"/>
                                        <p:tgtEl>
                                          <p:spTgt spid="150582"/>
                                        </p:tgtEl>
                                        <p:attrNameLst>
                                          <p:attrName>ppt_x</p:attrName>
                                        </p:attrNameLst>
                                      </p:cBhvr>
                                      <p:tavLst>
                                        <p:tav tm="0" fmla="#ppt_x+(cos(-2*pi*(1-$))*-#ppt_x-sin(-2*pi*(1-$))*(1-#ppt_y))*(1-$)">
                                          <p:val>
                                            <p:fltVal val="0"/>
                                          </p:val>
                                        </p:tav>
                                        <p:tav tm="100000">
                                          <p:val>
                                            <p:fltVal val="1"/>
                                          </p:val>
                                        </p:tav>
                                      </p:tavLst>
                                    </p:anim>
                                    <p:anim calcmode="lin" valueType="num">
                                      <p:cBhvr>
                                        <p:cTn id="160" dur="2000" fill="hold"/>
                                        <p:tgtEl>
                                          <p:spTgt spid="150582"/>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grpId="0" nodeType="withEffect">
                                  <p:stCondLst>
                                    <p:cond delay="0"/>
                                  </p:stCondLst>
                                  <p:childTnLst>
                                    <p:set>
                                      <p:cBhvr>
                                        <p:cTn id="162" dur="1" fill="hold">
                                          <p:stCondLst>
                                            <p:cond delay="0"/>
                                          </p:stCondLst>
                                        </p:cTn>
                                        <p:tgtEl>
                                          <p:spTgt spid="150583"/>
                                        </p:tgtEl>
                                        <p:attrNameLst>
                                          <p:attrName>style.visibility</p:attrName>
                                        </p:attrNameLst>
                                      </p:cBhvr>
                                      <p:to>
                                        <p:strVal val="visible"/>
                                      </p:to>
                                    </p:set>
                                    <p:anim calcmode="lin" valueType="num">
                                      <p:cBhvr>
                                        <p:cTn id="163" dur="2000" fill="hold"/>
                                        <p:tgtEl>
                                          <p:spTgt spid="150583"/>
                                        </p:tgtEl>
                                        <p:attrNameLst>
                                          <p:attrName>ppt_w</p:attrName>
                                        </p:attrNameLst>
                                      </p:cBhvr>
                                      <p:tavLst>
                                        <p:tav tm="0">
                                          <p:val>
                                            <p:fltVal val="0"/>
                                          </p:val>
                                        </p:tav>
                                        <p:tav tm="100000">
                                          <p:val>
                                            <p:strVal val="#ppt_w"/>
                                          </p:val>
                                        </p:tav>
                                      </p:tavLst>
                                    </p:anim>
                                    <p:anim calcmode="lin" valueType="num">
                                      <p:cBhvr>
                                        <p:cTn id="164" dur="2000" fill="hold"/>
                                        <p:tgtEl>
                                          <p:spTgt spid="150583"/>
                                        </p:tgtEl>
                                        <p:attrNameLst>
                                          <p:attrName>ppt_h</p:attrName>
                                        </p:attrNameLst>
                                      </p:cBhvr>
                                      <p:tavLst>
                                        <p:tav tm="0">
                                          <p:val>
                                            <p:fltVal val="0"/>
                                          </p:val>
                                        </p:tav>
                                        <p:tav tm="100000">
                                          <p:val>
                                            <p:strVal val="#ppt_h"/>
                                          </p:val>
                                        </p:tav>
                                      </p:tavLst>
                                    </p:anim>
                                    <p:anim calcmode="lin" valueType="num">
                                      <p:cBhvr>
                                        <p:cTn id="165" dur="2000" fill="hold"/>
                                        <p:tgtEl>
                                          <p:spTgt spid="150583"/>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150583"/>
                                        </p:tgtEl>
                                        <p:attrNameLst>
                                          <p:attrName>ppt_y</p:attrName>
                                        </p:attrNameLst>
                                      </p:cBhvr>
                                      <p:tavLst>
                                        <p:tav tm="0" fmla="#ppt_y+(sin(-2*pi*(1-$))*-#ppt_x+cos(-2*pi*(1-$))*(1-#ppt_y))*(1-$)">
                                          <p:val>
                                            <p:fltVal val="0"/>
                                          </p:val>
                                        </p:tav>
                                        <p:tav tm="100000">
                                          <p:val>
                                            <p:fltVal val="1"/>
                                          </p:val>
                                        </p:tav>
                                      </p:tavLst>
                                    </p:anim>
                                  </p:childTnLst>
                                </p:cTn>
                              </p:par>
                              <p:par>
                                <p:cTn id="167" presetID="15" presetClass="entr" presetSubtype="0" fill="hold" grpId="0" nodeType="withEffect">
                                  <p:stCondLst>
                                    <p:cond delay="0"/>
                                  </p:stCondLst>
                                  <p:childTnLst>
                                    <p:set>
                                      <p:cBhvr>
                                        <p:cTn id="168" dur="1" fill="hold">
                                          <p:stCondLst>
                                            <p:cond delay="0"/>
                                          </p:stCondLst>
                                        </p:cTn>
                                        <p:tgtEl>
                                          <p:spTgt spid="150584"/>
                                        </p:tgtEl>
                                        <p:attrNameLst>
                                          <p:attrName>style.visibility</p:attrName>
                                        </p:attrNameLst>
                                      </p:cBhvr>
                                      <p:to>
                                        <p:strVal val="visible"/>
                                      </p:to>
                                    </p:set>
                                    <p:anim calcmode="lin" valueType="num">
                                      <p:cBhvr>
                                        <p:cTn id="169" dur="2000" fill="hold"/>
                                        <p:tgtEl>
                                          <p:spTgt spid="150584"/>
                                        </p:tgtEl>
                                        <p:attrNameLst>
                                          <p:attrName>ppt_w</p:attrName>
                                        </p:attrNameLst>
                                      </p:cBhvr>
                                      <p:tavLst>
                                        <p:tav tm="0">
                                          <p:val>
                                            <p:fltVal val="0"/>
                                          </p:val>
                                        </p:tav>
                                        <p:tav tm="100000">
                                          <p:val>
                                            <p:strVal val="#ppt_w"/>
                                          </p:val>
                                        </p:tav>
                                      </p:tavLst>
                                    </p:anim>
                                    <p:anim calcmode="lin" valueType="num">
                                      <p:cBhvr>
                                        <p:cTn id="170" dur="2000" fill="hold"/>
                                        <p:tgtEl>
                                          <p:spTgt spid="150584"/>
                                        </p:tgtEl>
                                        <p:attrNameLst>
                                          <p:attrName>ppt_h</p:attrName>
                                        </p:attrNameLst>
                                      </p:cBhvr>
                                      <p:tavLst>
                                        <p:tav tm="0">
                                          <p:val>
                                            <p:fltVal val="0"/>
                                          </p:val>
                                        </p:tav>
                                        <p:tav tm="100000">
                                          <p:val>
                                            <p:strVal val="#ppt_h"/>
                                          </p:val>
                                        </p:tav>
                                      </p:tavLst>
                                    </p:anim>
                                    <p:anim calcmode="lin" valueType="num">
                                      <p:cBhvr>
                                        <p:cTn id="171" dur="2000" fill="hold"/>
                                        <p:tgtEl>
                                          <p:spTgt spid="150584"/>
                                        </p:tgtEl>
                                        <p:attrNameLst>
                                          <p:attrName>ppt_x</p:attrName>
                                        </p:attrNameLst>
                                      </p:cBhvr>
                                      <p:tavLst>
                                        <p:tav tm="0" fmla="#ppt_x+(cos(-2*pi*(1-$))*-#ppt_x-sin(-2*pi*(1-$))*(1-#ppt_y))*(1-$)">
                                          <p:val>
                                            <p:fltVal val="0"/>
                                          </p:val>
                                        </p:tav>
                                        <p:tav tm="100000">
                                          <p:val>
                                            <p:fltVal val="1"/>
                                          </p:val>
                                        </p:tav>
                                      </p:tavLst>
                                    </p:anim>
                                    <p:anim calcmode="lin" valueType="num">
                                      <p:cBhvr>
                                        <p:cTn id="172" dur="2000" fill="hold"/>
                                        <p:tgtEl>
                                          <p:spTgt spid="150584"/>
                                        </p:tgtEl>
                                        <p:attrNameLst>
                                          <p:attrName>ppt_y</p:attrName>
                                        </p:attrNameLst>
                                      </p:cBhvr>
                                      <p:tavLst>
                                        <p:tav tm="0" fmla="#ppt_y+(sin(-2*pi*(1-$))*-#ppt_x+cos(-2*pi*(1-$))*(1-#ppt_y))*(1-$)">
                                          <p:val>
                                            <p:fltVal val="0"/>
                                          </p:val>
                                        </p:tav>
                                        <p:tav tm="100000">
                                          <p:val>
                                            <p:fltVal val="1"/>
                                          </p:val>
                                        </p:tav>
                                      </p:tavLst>
                                    </p:anim>
                                  </p:childTnLst>
                                </p:cTn>
                              </p:par>
                              <p:par>
                                <p:cTn id="173" presetID="15" presetClass="entr" presetSubtype="0" fill="hold" grpId="0" nodeType="withEffect">
                                  <p:stCondLst>
                                    <p:cond delay="0"/>
                                  </p:stCondLst>
                                  <p:childTnLst>
                                    <p:set>
                                      <p:cBhvr>
                                        <p:cTn id="174" dur="1" fill="hold">
                                          <p:stCondLst>
                                            <p:cond delay="0"/>
                                          </p:stCondLst>
                                        </p:cTn>
                                        <p:tgtEl>
                                          <p:spTgt spid="150585"/>
                                        </p:tgtEl>
                                        <p:attrNameLst>
                                          <p:attrName>style.visibility</p:attrName>
                                        </p:attrNameLst>
                                      </p:cBhvr>
                                      <p:to>
                                        <p:strVal val="visible"/>
                                      </p:to>
                                    </p:set>
                                    <p:anim calcmode="lin" valueType="num">
                                      <p:cBhvr>
                                        <p:cTn id="175" dur="2000" fill="hold"/>
                                        <p:tgtEl>
                                          <p:spTgt spid="150585"/>
                                        </p:tgtEl>
                                        <p:attrNameLst>
                                          <p:attrName>ppt_w</p:attrName>
                                        </p:attrNameLst>
                                      </p:cBhvr>
                                      <p:tavLst>
                                        <p:tav tm="0">
                                          <p:val>
                                            <p:fltVal val="0"/>
                                          </p:val>
                                        </p:tav>
                                        <p:tav tm="100000">
                                          <p:val>
                                            <p:strVal val="#ppt_w"/>
                                          </p:val>
                                        </p:tav>
                                      </p:tavLst>
                                    </p:anim>
                                    <p:anim calcmode="lin" valueType="num">
                                      <p:cBhvr>
                                        <p:cTn id="176" dur="2000" fill="hold"/>
                                        <p:tgtEl>
                                          <p:spTgt spid="150585"/>
                                        </p:tgtEl>
                                        <p:attrNameLst>
                                          <p:attrName>ppt_h</p:attrName>
                                        </p:attrNameLst>
                                      </p:cBhvr>
                                      <p:tavLst>
                                        <p:tav tm="0">
                                          <p:val>
                                            <p:fltVal val="0"/>
                                          </p:val>
                                        </p:tav>
                                        <p:tav tm="100000">
                                          <p:val>
                                            <p:strVal val="#ppt_h"/>
                                          </p:val>
                                        </p:tav>
                                      </p:tavLst>
                                    </p:anim>
                                    <p:anim calcmode="lin" valueType="num">
                                      <p:cBhvr>
                                        <p:cTn id="177" dur="2000" fill="hold"/>
                                        <p:tgtEl>
                                          <p:spTgt spid="150585"/>
                                        </p:tgtEl>
                                        <p:attrNameLst>
                                          <p:attrName>ppt_x</p:attrName>
                                        </p:attrNameLst>
                                      </p:cBhvr>
                                      <p:tavLst>
                                        <p:tav tm="0" fmla="#ppt_x+(cos(-2*pi*(1-$))*-#ppt_x-sin(-2*pi*(1-$))*(1-#ppt_y))*(1-$)">
                                          <p:val>
                                            <p:fltVal val="0"/>
                                          </p:val>
                                        </p:tav>
                                        <p:tav tm="100000">
                                          <p:val>
                                            <p:fltVal val="1"/>
                                          </p:val>
                                        </p:tav>
                                      </p:tavLst>
                                    </p:anim>
                                    <p:anim calcmode="lin" valueType="num">
                                      <p:cBhvr>
                                        <p:cTn id="178" dur="2000" fill="hold"/>
                                        <p:tgtEl>
                                          <p:spTgt spid="150585"/>
                                        </p:tgtEl>
                                        <p:attrNameLst>
                                          <p:attrName>ppt_y</p:attrName>
                                        </p:attrNameLst>
                                      </p:cBhvr>
                                      <p:tavLst>
                                        <p:tav tm="0" fmla="#ppt_y+(sin(-2*pi*(1-$))*-#ppt_x+cos(-2*pi*(1-$))*(1-#ppt_y))*(1-$)">
                                          <p:val>
                                            <p:fltVal val="0"/>
                                          </p:val>
                                        </p:tav>
                                        <p:tav tm="100000">
                                          <p:val>
                                            <p:fltVal val="1"/>
                                          </p:val>
                                        </p:tav>
                                      </p:tavLst>
                                    </p:anim>
                                  </p:childTnLst>
                                </p:cTn>
                              </p:par>
                              <p:par>
                                <p:cTn id="179" presetID="15" presetClass="entr" presetSubtype="0" fill="hold" grpId="0" nodeType="withEffect">
                                  <p:stCondLst>
                                    <p:cond delay="0"/>
                                  </p:stCondLst>
                                  <p:childTnLst>
                                    <p:set>
                                      <p:cBhvr>
                                        <p:cTn id="180" dur="1" fill="hold">
                                          <p:stCondLst>
                                            <p:cond delay="0"/>
                                          </p:stCondLst>
                                        </p:cTn>
                                        <p:tgtEl>
                                          <p:spTgt spid="150587"/>
                                        </p:tgtEl>
                                        <p:attrNameLst>
                                          <p:attrName>style.visibility</p:attrName>
                                        </p:attrNameLst>
                                      </p:cBhvr>
                                      <p:to>
                                        <p:strVal val="visible"/>
                                      </p:to>
                                    </p:set>
                                    <p:anim calcmode="lin" valueType="num">
                                      <p:cBhvr>
                                        <p:cTn id="181" dur="2000" fill="hold"/>
                                        <p:tgtEl>
                                          <p:spTgt spid="150587"/>
                                        </p:tgtEl>
                                        <p:attrNameLst>
                                          <p:attrName>ppt_w</p:attrName>
                                        </p:attrNameLst>
                                      </p:cBhvr>
                                      <p:tavLst>
                                        <p:tav tm="0">
                                          <p:val>
                                            <p:fltVal val="0"/>
                                          </p:val>
                                        </p:tav>
                                        <p:tav tm="100000">
                                          <p:val>
                                            <p:strVal val="#ppt_w"/>
                                          </p:val>
                                        </p:tav>
                                      </p:tavLst>
                                    </p:anim>
                                    <p:anim calcmode="lin" valueType="num">
                                      <p:cBhvr>
                                        <p:cTn id="182" dur="2000" fill="hold"/>
                                        <p:tgtEl>
                                          <p:spTgt spid="150587"/>
                                        </p:tgtEl>
                                        <p:attrNameLst>
                                          <p:attrName>ppt_h</p:attrName>
                                        </p:attrNameLst>
                                      </p:cBhvr>
                                      <p:tavLst>
                                        <p:tav tm="0">
                                          <p:val>
                                            <p:fltVal val="0"/>
                                          </p:val>
                                        </p:tav>
                                        <p:tav tm="100000">
                                          <p:val>
                                            <p:strVal val="#ppt_h"/>
                                          </p:val>
                                        </p:tav>
                                      </p:tavLst>
                                    </p:anim>
                                    <p:anim calcmode="lin" valueType="num">
                                      <p:cBhvr>
                                        <p:cTn id="183" dur="2000" fill="hold"/>
                                        <p:tgtEl>
                                          <p:spTgt spid="150587"/>
                                        </p:tgtEl>
                                        <p:attrNameLst>
                                          <p:attrName>ppt_x</p:attrName>
                                        </p:attrNameLst>
                                      </p:cBhvr>
                                      <p:tavLst>
                                        <p:tav tm="0" fmla="#ppt_x+(cos(-2*pi*(1-$))*-#ppt_x-sin(-2*pi*(1-$))*(1-#ppt_y))*(1-$)">
                                          <p:val>
                                            <p:fltVal val="0"/>
                                          </p:val>
                                        </p:tav>
                                        <p:tav tm="100000">
                                          <p:val>
                                            <p:fltVal val="1"/>
                                          </p:val>
                                        </p:tav>
                                      </p:tavLst>
                                    </p:anim>
                                    <p:anim calcmode="lin" valueType="num">
                                      <p:cBhvr>
                                        <p:cTn id="184" dur="2000" fill="hold"/>
                                        <p:tgtEl>
                                          <p:spTgt spid="150587"/>
                                        </p:tgtEl>
                                        <p:attrNameLst>
                                          <p:attrName>ppt_y</p:attrName>
                                        </p:attrNameLst>
                                      </p:cBhvr>
                                      <p:tavLst>
                                        <p:tav tm="0" fmla="#ppt_y+(sin(-2*pi*(1-$))*-#ppt_x+cos(-2*pi*(1-$))*(1-#ppt_y))*(1-$)">
                                          <p:val>
                                            <p:fltVal val="0"/>
                                          </p:val>
                                        </p:tav>
                                        <p:tav tm="100000">
                                          <p:val>
                                            <p:fltVal val="1"/>
                                          </p:val>
                                        </p:tav>
                                      </p:tavLst>
                                    </p:anim>
                                  </p:childTnLst>
                                </p:cTn>
                              </p:par>
                              <p:par>
                                <p:cTn id="185" presetID="15" presetClass="entr" presetSubtype="0" fill="hold" grpId="0" nodeType="withEffect">
                                  <p:stCondLst>
                                    <p:cond delay="0"/>
                                  </p:stCondLst>
                                  <p:childTnLst>
                                    <p:set>
                                      <p:cBhvr>
                                        <p:cTn id="186" dur="1" fill="hold">
                                          <p:stCondLst>
                                            <p:cond delay="0"/>
                                          </p:stCondLst>
                                        </p:cTn>
                                        <p:tgtEl>
                                          <p:spTgt spid="150588"/>
                                        </p:tgtEl>
                                        <p:attrNameLst>
                                          <p:attrName>style.visibility</p:attrName>
                                        </p:attrNameLst>
                                      </p:cBhvr>
                                      <p:to>
                                        <p:strVal val="visible"/>
                                      </p:to>
                                    </p:set>
                                    <p:anim calcmode="lin" valueType="num">
                                      <p:cBhvr>
                                        <p:cTn id="187" dur="2000" fill="hold"/>
                                        <p:tgtEl>
                                          <p:spTgt spid="150588"/>
                                        </p:tgtEl>
                                        <p:attrNameLst>
                                          <p:attrName>ppt_w</p:attrName>
                                        </p:attrNameLst>
                                      </p:cBhvr>
                                      <p:tavLst>
                                        <p:tav tm="0">
                                          <p:val>
                                            <p:fltVal val="0"/>
                                          </p:val>
                                        </p:tav>
                                        <p:tav tm="100000">
                                          <p:val>
                                            <p:strVal val="#ppt_w"/>
                                          </p:val>
                                        </p:tav>
                                      </p:tavLst>
                                    </p:anim>
                                    <p:anim calcmode="lin" valueType="num">
                                      <p:cBhvr>
                                        <p:cTn id="188" dur="2000" fill="hold"/>
                                        <p:tgtEl>
                                          <p:spTgt spid="150588"/>
                                        </p:tgtEl>
                                        <p:attrNameLst>
                                          <p:attrName>ppt_h</p:attrName>
                                        </p:attrNameLst>
                                      </p:cBhvr>
                                      <p:tavLst>
                                        <p:tav tm="0">
                                          <p:val>
                                            <p:fltVal val="0"/>
                                          </p:val>
                                        </p:tav>
                                        <p:tav tm="100000">
                                          <p:val>
                                            <p:strVal val="#ppt_h"/>
                                          </p:val>
                                        </p:tav>
                                      </p:tavLst>
                                    </p:anim>
                                    <p:anim calcmode="lin" valueType="num">
                                      <p:cBhvr>
                                        <p:cTn id="189" dur="2000" fill="hold"/>
                                        <p:tgtEl>
                                          <p:spTgt spid="150588"/>
                                        </p:tgtEl>
                                        <p:attrNameLst>
                                          <p:attrName>ppt_x</p:attrName>
                                        </p:attrNameLst>
                                      </p:cBhvr>
                                      <p:tavLst>
                                        <p:tav tm="0" fmla="#ppt_x+(cos(-2*pi*(1-$))*-#ppt_x-sin(-2*pi*(1-$))*(1-#ppt_y))*(1-$)">
                                          <p:val>
                                            <p:fltVal val="0"/>
                                          </p:val>
                                        </p:tav>
                                        <p:tav tm="100000">
                                          <p:val>
                                            <p:fltVal val="1"/>
                                          </p:val>
                                        </p:tav>
                                      </p:tavLst>
                                    </p:anim>
                                    <p:anim calcmode="lin" valueType="num">
                                      <p:cBhvr>
                                        <p:cTn id="190" dur="2000" fill="hold"/>
                                        <p:tgtEl>
                                          <p:spTgt spid="150588"/>
                                        </p:tgtEl>
                                        <p:attrNameLst>
                                          <p:attrName>ppt_y</p:attrName>
                                        </p:attrNameLst>
                                      </p:cBhvr>
                                      <p:tavLst>
                                        <p:tav tm="0" fmla="#ppt_y+(sin(-2*pi*(1-$))*-#ppt_x+cos(-2*pi*(1-$))*(1-#ppt_y))*(1-$)">
                                          <p:val>
                                            <p:fltVal val="0"/>
                                          </p:val>
                                        </p:tav>
                                        <p:tav tm="100000">
                                          <p:val>
                                            <p:fltVal val="1"/>
                                          </p:val>
                                        </p:tav>
                                      </p:tavLst>
                                    </p:anim>
                                  </p:childTnLst>
                                </p:cTn>
                              </p:par>
                              <p:par>
                                <p:cTn id="191" presetID="15" presetClass="entr" presetSubtype="0" fill="hold" grpId="0" nodeType="withEffect">
                                  <p:stCondLst>
                                    <p:cond delay="0"/>
                                  </p:stCondLst>
                                  <p:childTnLst>
                                    <p:set>
                                      <p:cBhvr>
                                        <p:cTn id="192" dur="1" fill="hold">
                                          <p:stCondLst>
                                            <p:cond delay="0"/>
                                          </p:stCondLst>
                                        </p:cTn>
                                        <p:tgtEl>
                                          <p:spTgt spid="150589"/>
                                        </p:tgtEl>
                                        <p:attrNameLst>
                                          <p:attrName>style.visibility</p:attrName>
                                        </p:attrNameLst>
                                      </p:cBhvr>
                                      <p:to>
                                        <p:strVal val="visible"/>
                                      </p:to>
                                    </p:set>
                                    <p:anim calcmode="lin" valueType="num">
                                      <p:cBhvr>
                                        <p:cTn id="193" dur="2000" fill="hold"/>
                                        <p:tgtEl>
                                          <p:spTgt spid="150589"/>
                                        </p:tgtEl>
                                        <p:attrNameLst>
                                          <p:attrName>ppt_w</p:attrName>
                                        </p:attrNameLst>
                                      </p:cBhvr>
                                      <p:tavLst>
                                        <p:tav tm="0">
                                          <p:val>
                                            <p:fltVal val="0"/>
                                          </p:val>
                                        </p:tav>
                                        <p:tav tm="100000">
                                          <p:val>
                                            <p:strVal val="#ppt_w"/>
                                          </p:val>
                                        </p:tav>
                                      </p:tavLst>
                                    </p:anim>
                                    <p:anim calcmode="lin" valueType="num">
                                      <p:cBhvr>
                                        <p:cTn id="194" dur="2000" fill="hold"/>
                                        <p:tgtEl>
                                          <p:spTgt spid="150589"/>
                                        </p:tgtEl>
                                        <p:attrNameLst>
                                          <p:attrName>ppt_h</p:attrName>
                                        </p:attrNameLst>
                                      </p:cBhvr>
                                      <p:tavLst>
                                        <p:tav tm="0">
                                          <p:val>
                                            <p:fltVal val="0"/>
                                          </p:val>
                                        </p:tav>
                                        <p:tav tm="100000">
                                          <p:val>
                                            <p:strVal val="#ppt_h"/>
                                          </p:val>
                                        </p:tav>
                                      </p:tavLst>
                                    </p:anim>
                                    <p:anim calcmode="lin" valueType="num">
                                      <p:cBhvr>
                                        <p:cTn id="195" dur="2000" fill="hold"/>
                                        <p:tgtEl>
                                          <p:spTgt spid="150589"/>
                                        </p:tgtEl>
                                        <p:attrNameLst>
                                          <p:attrName>ppt_x</p:attrName>
                                        </p:attrNameLst>
                                      </p:cBhvr>
                                      <p:tavLst>
                                        <p:tav tm="0" fmla="#ppt_x+(cos(-2*pi*(1-$))*-#ppt_x-sin(-2*pi*(1-$))*(1-#ppt_y))*(1-$)">
                                          <p:val>
                                            <p:fltVal val="0"/>
                                          </p:val>
                                        </p:tav>
                                        <p:tav tm="100000">
                                          <p:val>
                                            <p:fltVal val="1"/>
                                          </p:val>
                                        </p:tav>
                                      </p:tavLst>
                                    </p:anim>
                                    <p:anim calcmode="lin" valueType="num">
                                      <p:cBhvr>
                                        <p:cTn id="196" dur="2000" fill="hold"/>
                                        <p:tgtEl>
                                          <p:spTgt spid="150589"/>
                                        </p:tgtEl>
                                        <p:attrNameLst>
                                          <p:attrName>ppt_y</p:attrName>
                                        </p:attrNameLst>
                                      </p:cBhvr>
                                      <p:tavLst>
                                        <p:tav tm="0" fmla="#ppt_y+(sin(-2*pi*(1-$))*-#ppt_x+cos(-2*pi*(1-$))*(1-#ppt_y))*(1-$)">
                                          <p:val>
                                            <p:fltVal val="0"/>
                                          </p:val>
                                        </p:tav>
                                        <p:tav tm="100000">
                                          <p:val>
                                            <p:fltVal val="1"/>
                                          </p:val>
                                        </p:tav>
                                      </p:tavLst>
                                    </p:anim>
                                  </p:childTnLst>
                                </p:cTn>
                              </p:par>
                              <p:par>
                                <p:cTn id="197" presetID="15" presetClass="entr" presetSubtype="0" fill="hold" grpId="0" nodeType="withEffect">
                                  <p:stCondLst>
                                    <p:cond delay="0"/>
                                  </p:stCondLst>
                                  <p:childTnLst>
                                    <p:set>
                                      <p:cBhvr>
                                        <p:cTn id="198" dur="1" fill="hold">
                                          <p:stCondLst>
                                            <p:cond delay="0"/>
                                          </p:stCondLst>
                                        </p:cTn>
                                        <p:tgtEl>
                                          <p:spTgt spid="150590"/>
                                        </p:tgtEl>
                                        <p:attrNameLst>
                                          <p:attrName>style.visibility</p:attrName>
                                        </p:attrNameLst>
                                      </p:cBhvr>
                                      <p:to>
                                        <p:strVal val="visible"/>
                                      </p:to>
                                    </p:set>
                                    <p:anim calcmode="lin" valueType="num">
                                      <p:cBhvr>
                                        <p:cTn id="199" dur="2000" fill="hold"/>
                                        <p:tgtEl>
                                          <p:spTgt spid="150590"/>
                                        </p:tgtEl>
                                        <p:attrNameLst>
                                          <p:attrName>ppt_w</p:attrName>
                                        </p:attrNameLst>
                                      </p:cBhvr>
                                      <p:tavLst>
                                        <p:tav tm="0">
                                          <p:val>
                                            <p:fltVal val="0"/>
                                          </p:val>
                                        </p:tav>
                                        <p:tav tm="100000">
                                          <p:val>
                                            <p:strVal val="#ppt_w"/>
                                          </p:val>
                                        </p:tav>
                                      </p:tavLst>
                                    </p:anim>
                                    <p:anim calcmode="lin" valueType="num">
                                      <p:cBhvr>
                                        <p:cTn id="200" dur="2000" fill="hold"/>
                                        <p:tgtEl>
                                          <p:spTgt spid="150590"/>
                                        </p:tgtEl>
                                        <p:attrNameLst>
                                          <p:attrName>ppt_h</p:attrName>
                                        </p:attrNameLst>
                                      </p:cBhvr>
                                      <p:tavLst>
                                        <p:tav tm="0">
                                          <p:val>
                                            <p:fltVal val="0"/>
                                          </p:val>
                                        </p:tav>
                                        <p:tav tm="100000">
                                          <p:val>
                                            <p:strVal val="#ppt_h"/>
                                          </p:val>
                                        </p:tav>
                                      </p:tavLst>
                                    </p:anim>
                                    <p:anim calcmode="lin" valueType="num">
                                      <p:cBhvr>
                                        <p:cTn id="201" dur="2000" fill="hold"/>
                                        <p:tgtEl>
                                          <p:spTgt spid="150590"/>
                                        </p:tgtEl>
                                        <p:attrNameLst>
                                          <p:attrName>ppt_x</p:attrName>
                                        </p:attrNameLst>
                                      </p:cBhvr>
                                      <p:tavLst>
                                        <p:tav tm="0" fmla="#ppt_x+(cos(-2*pi*(1-$))*-#ppt_x-sin(-2*pi*(1-$))*(1-#ppt_y))*(1-$)">
                                          <p:val>
                                            <p:fltVal val="0"/>
                                          </p:val>
                                        </p:tav>
                                        <p:tav tm="100000">
                                          <p:val>
                                            <p:fltVal val="1"/>
                                          </p:val>
                                        </p:tav>
                                      </p:tavLst>
                                    </p:anim>
                                    <p:anim calcmode="lin" valueType="num">
                                      <p:cBhvr>
                                        <p:cTn id="202" dur="2000" fill="hold"/>
                                        <p:tgtEl>
                                          <p:spTgt spid="150590"/>
                                        </p:tgtEl>
                                        <p:attrNameLst>
                                          <p:attrName>ppt_y</p:attrName>
                                        </p:attrNameLst>
                                      </p:cBhvr>
                                      <p:tavLst>
                                        <p:tav tm="0" fmla="#ppt_y+(sin(-2*pi*(1-$))*-#ppt_x+cos(-2*pi*(1-$))*(1-#ppt_y))*(1-$)">
                                          <p:val>
                                            <p:fltVal val="0"/>
                                          </p:val>
                                        </p:tav>
                                        <p:tav tm="100000">
                                          <p:val>
                                            <p:fltVal val="1"/>
                                          </p:val>
                                        </p:tav>
                                      </p:tavLst>
                                    </p:anim>
                                  </p:childTnLst>
                                </p:cTn>
                              </p:par>
                              <p:par>
                                <p:cTn id="203" presetID="15" presetClass="entr" presetSubtype="0" fill="hold" grpId="0" nodeType="withEffect">
                                  <p:stCondLst>
                                    <p:cond delay="0"/>
                                  </p:stCondLst>
                                  <p:childTnLst>
                                    <p:set>
                                      <p:cBhvr>
                                        <p:cTn id="204" dur="1" fill="hold">
                                          <p:stCondLst>
                                            <p:cond delay="0"/>
                                          </p:stCondLst>
                                        </p:cTn>
                                        <p:tgtEl>
                                          <p:spTgt spid="150560"/>
                                        </p:tgtEl>
                                        <p:attrNameLst>
                                          <p:attrName>style.visibility</p:attrName>
                                        </p:attrNameLst>
                                      </p:cBhvr>
                                      <p:to>
                                        <p:strVal val="visible"/>
                                      </p:to>
                                    </p:set>
                                    <p:anim calcmode="lin" valueType="num">
                                      <p:cBhvr>
                                        <p:cTn id="205" dur="2000" fill="hold"/>
                                        <p:tgtEl>
                                          <p:spTgt spid="150560"/>
                                        </p:tgtEl>
                                        <p:attrNameLst>
                                          <p:attrName>ppt_w</p:attrName>
                                        </p:attrNameLst>
                                      </p:cBhvr>
                                      <p:tavLst>
                                        <p:tav tm="0">
                                          <p:val>
                                            <p:fltVal val="0"/>
                                          </p:val>
                                        </p:tav>
                                        <p:tav tm="100000">
                                          <p:val>
                                            <p:strVal val="#ppt_w"/>
                                          </p:val>
                                        </p:tav>
                                      </p:tavLst>
                                    </p:anim>
                                    <p:anim calcmode="lin" valueType="num">
                                      <p:cBhvr>
                                        <p:cTn id="206" dur="2000" fill="hold"/>
                                        <p:tgtEl>
                                          <p:spTgt spid="150560"/>
                                        </p:tgtEl>
                                        <p:attrNameLst>
                                          <p:attrName>ppt_h</p:attrName>
                                        </p:attrNameLst>
                                      </p:cBhvr>
                                      <p:tavLst>
                                        <p:tav tm="0">
                                          <p:val>
                                            <p:fltVal val="0"/>
                                          </p:val>
                                        </p:tav>
                                        <p:tav tm="100000">
                                          <p:val>
                                            <p:strVal val="#ppt_h"/>
                                          </p:val>
                                        </p:tav>
                                      </p:tavLst>
                                    </p:anim>
                                    <p:anim calcmode="lin" valueType="num">
                                      <p:cBhvr>
                                        <p:cTn id="207" dur="2000" fill="hold"/>
                                        <p:tgtEl>
                                          <p:spTgt spid="150560"/>
                                        </p:tgtEl>
                                        <p:attrNameLst>
                                          <p:attrName>ppt_x</p:attrName>
                                        </p:attrNameLst>
                                      </p:cBhvr>
                                      <p:tavLst>
                                        <p:tav tm="0" fmla="#ppt_x+(cos(-2*pi*(1-$))*-#ppt_x-sin(-2*pi*(1-$))*(1-#ppt_y))*(1-$)">
                                          <p:val>
                                            <p:fltVal val="0"/>
                                          </p:val>
                                        </p:tav>
                                        <p:tav tm="100000">
                                          <p:val>
                                            <p:fltVal val="1"/>
                                          </p:val>
                                        </p:tav>
                                      </p:tavLst>
                                    </p:anim>
                                    <p:anim calcmode="lin" valueType="num">
                                      <p:cBhvr>
                                        <p:cTn id="208" dur="2000" fill="hold"/>
                                        <p:tgtEl>
                                          <p:spTgt spid="150560"/>
                                        </p:tgtEl>
                                        <p:attrNameLst>
                                          <p:attrName>ppt_y</p:attrName>
                                        </p:attrNameLst>
                                      </p:cBhvr>
                                      <p:tavLst>
                                        <p:tav tm="0" fmla="#ppt_y+(sin(-2*pi*(1-$))*-#ppt_x+cos(-2*pi*(1-$))*(1-#ppt_y))*(1-$)">
                                          <p:val>
                                            <p:fltVal val="0"/>
                                          </p:val>
                                        </p:tav>
                                        <p:tav tm="100000">
                                          <p:val>
                                            <p:fltVal val="1"/>
                                          </p:val>
                                        </p:tav>
                                      </p:tavLst>
                                    </p:anim>
                                  </p:childTnLst>
                                </p:cTn>
                              </p:par>
                              <p:par>
                                <p:cTn id="209" presetID="15" presetClass="entr" presetSubtype="0" fill="hold" grpId="0" nodeType="withEffect">
                                  <p:stCondLst>
                                    <p:cond delay="0"/>
                                  </p:stCondLst>
                                  <p:childTnLst>
                                    <p:set>
                                      <p:cBhvr>
                                        <p:cTn id="210" dur="1" fill="hold">
                                          <p:stCondLst>
                                            <p:cond delay="0"/>
                                          </p:stCondLst>
                                        </p:cTn>
                                        <p:tgtEl>
                                          <p:spTgt spid="150561"/>
                                        </p:tgtEl>
                                        <p:attrNameLst>
                                          <p:attrName>style.visibility</p:attrName>
                                        </p:attrNameLst>
                                      </p:cBhvr>
                                      <p:to>
                                        <p:strVal val="visible"/>
                                      </p:to>
                                    </p:set>
                                    <p:anim calcmode="lin" valueType="num">
                                      <p:cBhvr>
                                        <p:cTn id="211" dur="2000" fill="hold"/>
                                        <p:tgtEl>
                                          <p:spTgt spid="150561"/>
                                        </p:tgtEl>
                                        <p:attrNameLst>
                                          <p:attrName>ppt_w</p:attrName>
                                        </p:attrNameLst>
                                      </p:cBhvr>
                                      <p:tavLst>
                                        <p:tav tm="0">
                                          <p:val>
                                            <p:fltVal val="0"/>
                                          </p:val>
                                        </p:tav>
                                        <p:tav tm="100000">
                                          <p:val>
                                            <p:strVal val="#ppt_w"/>
                                          </p:val>
                                        </p:tav>
                                      </p:tavLst>
                                    </p:anim>
                                    <p:anim calcmode="lin" valueType="num">
                                      <p:cBhvr>
                                        <p:cTn id="212" dur="2000" fill="hold"/>
                                        <p:tgtEl>
                                          <p:spTgt spid="150561"/>
                                        </p:tgtEl>
                                        <p:attrNameLst>
                                          <p:attrName>ppt_h</p:attrName>
                                        </p:attrNameLst>
                                      </p:cBhvr>
                                      <p:tavLst>
                                        <p:tav tm="0">
                                          <p:val>
                                            <p:fltVal val="0"/>
                                          </p:val>
                                        </p:tav>
                                        <p:tav tm="100000">
                                          <p:val>
                                            <p:strVal val="#ppt_h"/>
                                          </p:val>
                                        </p:tav>
                                      </p:tavLst>
                                    </p:anim>
                                    <p:anim calcmode="lin" valueType="num">
                                      <p:cBhvr>
                                        <p:cTn id="213" dur="2000" fill="hold"/>
                                        <p:tgtEl>
                                          <p:spTgt spid="150561"/>
                                        </p:tgtEl>
                                        <p:attrNameLst>
                                          <p:attrName>ppt_x</p:attrName>
                                        </p:attrNameLst>
                                      </p:cBhvr>
                                      <p:tavLst>
                                        <p:tav tm="0" fmla="#ppt_x+(cos(-2*pi*(1-$))*-#ppt_x-sin(-2*pi*(1-$))*(1-#ppt_y))*(1-$)">
                                          <p:val>
                                            <p:fltVal val="0"/>
                                          </p:val>
                                        </p:tav>
                                        <p:tav tm="100000">
                                          <p:val>
                                            <p:fltVal val="1"/>
                                          </p:val>
                                        </p:tav>
                                      </p:tavLst>
                                    </p:anim>
                                    <p:anim calcmode="lin" valueType="num">
                                      <p:cBhvr>
                                        <p:cTn id="214" dur="2000" fill="hold"/>
                                        <p:tgtEl>
                                          <p:spTgt spid="15056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0" grpId="0"/>
      <p:bldP spid="150545" grpId="0" animBg="1"/>
      <p:bldP spid="150549" grpId="0" animBg="1"/>
      <p:bldP spid="150550" grpId="0" animBg="1"/>
      <p:bldP spid="150551" grpId="0" animBg="1"/>
      <p:bldP spid="150552" grpId="0" animBg="1"/>
      <p:bldP spid="150553" grpId="0" animBg="1"/>
      <p:bldP spid="150555" grpId="0" animBg="1"/>
      <p:bldP spid="150560" grpId="0"/>
      <p:bldP spid="150561" grpId="0"/>
      <p:bldP spid="150562" grpId="0" animBg="1"/>
      <p:bldP spid="150563" grpId="0" animBg="1"/>
      <p:bldP spid="150564" grpId="0" animBg="1"/>
      <p:bldP spid="150565" grpId="0" animBg="1"/>
      <p:bldP spid="150566" grpId="0" animBg="1"/>
      <p:bldP spid="150567" grpId="0" animBg="1"/>
      <p:bldP spid="150569" grpId="0" animBg="1"/>
      <p:bldP spid="150570" grpId="0" animBg="1"/>
      <p:bldP spid="150571" grpId="0" animBg="1"/>
      <p:bldP spid="150574" grpId="0" animBg="1"/>
      <p:bldP spid="150575" grpId="0" animBg="1"/>
      <p:bldP spid="150576" grpId="0" animBg="1"/>
      <p:bldP spid="150577" grpId="0" animBg="1"/>
      <p:bldP spid="150578" grpId="0" animBg="1"/>
      <p:bldP spid="150579" grpId="0" animBg="1"/>
      <p:bldP spid="150580" grpId="0" animBg="1"/>
      <p:bldP spid="150581" grpId="0" animBg="1"/>
      <p:bldP spid="150582" grpId="0" animBg="1"/>
      <p:bldP spid="150583" grpId="0" animBg="1"/>
      <p:bldP spid="150584" grpId="0" animBg="1"/>
      <p:bldP spid="150585" grpId="0" animBg="1"/>
      <p:bldP spid="150587" grpId="0" animBg="1"/>
      <p:bldP spid="150588" grpId="0" animBg="1"/>
      <p:bldP spid="150589" grpId="0" animBg="1"/>
      <p:bldP spid="15059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684213" y="15875"/>
            <a:ext cx="7775575" cy="460375"/>
          </a:xfrm>
        </p:spPr>
        <p:txBody>
          <a:bodyPr>
            <a:normAutofit fontScale="90000"/>
          </a:bodyPr>
          <a:lstStyle/>
          <a:p>
            <a:r>
              <a:rPr lang="en-GB" sz="3600" b="1" dirty="0"/>
              <a:t>Successful Management of Stress</a:t>
            </a:r>
          </a:p>
        </p:txBody>
      </p:sp>
      <p:sp>
        <p:nvSpPr>
          <p:cNvPr id="29" name="Footer Placeholder 4"/>
          <p:cNvSpPr>
            <a:spLocks noGrp="1"/>
          </p:cNvSpPr>
          <p:nvPr>
            <p:ph type="ftr" sz="quarter" idx="11"/>
          </p:nvPr>
        </p:nvSpPr>
        <p:spPr/>
        <p:txBody>
          <a:bodyPr/>
          <a:lstStyle/>
          <a:p>
            <a:r>
              <a:rPr lang="en-GB" smtClean="0"/>
              <a:t>Mental Illness in Workplace</a:t>
            </a:r>
            <a:endParaRPr lang="en-GB"/>
          </a:p>
        </p:txBody>
      </p:sp>
      <p:sp>
        <p:nvSpPr>
          <p:cNvPr id="30" name="Slide Number Placeholder 5"/>
          <p:cNvSpPr>
            <a:spLocks noGrp="1"/>
          </p:cNvSpPr>
          <p:nvPr>
            <p:ph type="sldNum" sz="quarter" idx="12"/>
          </p:nvPr>
        </p:nvSpPr>
        <p:spPr/>
        <p:txBody>
          <a:bodyPr/>
          <a:lstStyle/>
          <a:p>
            <a:fld id="{492911F8-1318-4D6D-B96E-F8DD50D13027}" type="slidenum">
              <a:rPr lang="en-GB"/>
              <a:pPr/>
              <a:t>11</a:t>
            </a:fld>
            <a:endParaRPr lang="en-GB"/>
          </a:p>
        </p:txBody>
      </p:sp>
      <p:sp>
        <p:nvSpPr>
          <p:cNvPr id="169987" name="AutoShape 3"/>
          <p:cNvSpPr>
            <a:spLocks noChangeArrowheads="1"/>
          </p:cNvSpPr>
          <p:nvPr/>
        </p:nvSpPr>
        <p:spPr bwMode="auto">
          <a:xfrm>
            <a:off x="2124075" y="533400"/>
            <a:ext cx="5400675" cy="1296988"/>
          </a:xfrm>
          <a:prstGeom prst="roundRect">
            <a:avLst>
              <a:gd name="adj" fmla="val 16667"/>
            </a:avLst>
          </a:prstGeom>
          <a:solidFill>
            <a:schemeClr val="accent1"/>
          </a:solidFill>
          <a:ln w="9525">
            <a:solidFill>
              <a:schemeClr val="tx1"/>
            </a:solidFill>
            <a:round/>
            <a:headEnd/>
            <a:tailEnd/>
          </a:ln>
          <a:effectLst/>
        </p:spPr>
        <p:txBody>
          <a:bodyPr wrap="none" anchor="ctr"/>
          <a:lstStyle/>
          <a:p>
            <a:pPr algn="just">
              <a:lnSpc>
                <a:spcPct val="98000"/>
              </a:lnSpc>
            </a:pPr>
            <a:r>
              <a:rPr lang="en-GB" sz="2000" b="1" dirty="0">
                <a:solidFill>
                  <a:schemeClr val="bg2"/>
                </a:solidFill>
              </a:rPr>
              <a:t>	Source of Stress</a:t>
            </a:r>
          </a:p>
          <a:p>
            <a:pPr algn="just">
              <a:lnSpc>
                <a:spcPct val="98000"/>
              </a:lnSpc>
            </a:pPr>
            <a:r>
              <a:rPr lang="en-GB" sz="2000" dirty="0">
                <a:solidFill>
                  <a:schemeClr val="bg2"/>
                </a:solidFill>
              </a:rPr>
              <a:t>Change Stressors		Family Stressors</a:t>
            </a:r>
          </a:p>
          <a:p>
            <a:pPr algn="just">
              <a:lnSpc>
                <a:spcPct val="98000"/>
              </a:lnSpc>
            </a:pPr>
            <a:r>
              <a:rPr lang="en-GB" sz="2000" dirty="0">
                <a:solidFill>
                  <a:schemeClr val="bg2"/>
                </a:solidFill>
              </a:rPr>
              <a:t>Chemical Stressor </a:t>
            </a:r>
            <a:r>
              <a:rPr lang="en-GB" dirty="0">
                <a:solidFill>
                  <a:schemeClr val="bg2"/>
                </a:solidFill>
              </a:rPr>
              <a:t> </a:t>
            </a:r>
            <a:r>
              <a:rPr lang="en-GB" sz="2000" dirty="0">
                <a:solidFill>
                  <a:schemeClr val="bg2"/>
                </a:solidFill>
              </a:rPr>
              <a:t>	Social Stressors</a:t>
            </a:r>
          </a:p>
          <a:p>
            <a:pPr algn="just">
              <a:lnSpc>
                <a:spcPct val="98000"/>
              </a:lnSpc>
            </a:pPr>
            <a:r>
              <a:rPr lang="en-GB" sz="2000" dirty="0">
                <a:solidFill>
                  <a:schemeClr val="bg2"/>
                </a:solidFill>
              </a:rPr>
              <a:t>Commuting Stressors	Decision Stressors, etc.</a:t>
            </a:r>
          </a:p>
        </p:txBody>
      </p:sp>
      <p:sp>
        <p:nvSpPr>
          <p:cNvPr id="169988" name="Text Box 4"/>
          <p:cNvSpPr txBox="1">
            <a:spLocks noChangeArrowheads="1"/>
          </p:cNvSpPr>
          <p:nvPr/>
        </p:nvSpPr>
        <p:spPr bwMode="auto">
          <a:xfrm>
            <a:off x="2122488" y="2116138"/>
            <a:ext cx="5257800" cy="406400"/>
          </a:xfrm>
          <a:prstGeom prst="rect">
            <a:avLst/>
          </a:prstGeom>
          <a:noFill/>
          <a:ln w="9525">
            <a:solidFill>
              <a:schemeClr val="tx1"/>
            </a:solidFill>
            <a:miter lim="800000"/>
            <a:headEnd/>
            <a:tailEnd/>
          </a:ln>
          <a:effectLst/>
        </p:spPr>
        <p:txBody>
          <a:bodyPr>
            <a:spAutoFit/>
          </a:bodyPr>
          <a:lstStyle/>
          <a:p>
            <a:pPr algn="ctr">
              <a:spcBef>
                <a:spcPct val="50000"/>
              </a:spcBef>
            </a:pPr>
            <a:r>
              <a:rPr lang="en-GB" sz="2000" b="1" i="0"/>
              <a:t>Health Promoting Lifestyle Responses</a:t>
            </a:r>
          </a:p>
        </p:txBody>
      </p:sp>
      <p:sp>
        <p:nvSpPr>
          <p:cNvPr id="169992" name="Text Box 8"/>
          <p:cNvSpPr txBox="1">
            <a:spLocks noChangeArrowheads="1"/>
          </p:cNvSpPr>
          <p:nvPr/>
        </p:nvSpPr>
        <p:spPr bwMode="auto">
          <a:xfrm>
            <a:off x="1100138" y="2714625"/>
            <a:ext cx="2087562" cy="1066800"/>
          </a:xfrm>
          <a:prstGeom prst="rect">
            <a:avLst/>
          </a:prstGeom>
          <a:noFill/>
          <a:ln w="9525">
            <a:solidFill>
              <a:schemeClr val="tx1"/>
            </a:solidFill>
            <a:miter lim="800000"/>
            <a:headEnd/>
            <a:tailEnd/>
          </a:ln>
          <a:effectLst/>
        </p:spPr>
        <p:txBody>
          <a:bodyPr>
            <a:spAutoFit/>
          </a:bodyPr>
          <a:lstStyle/>
          <a:p>
            <a:pPr>
              <a:lnSpc>
                <a:spcPct val="88000"/>
              </a:lnSpc>
            </a:pPr>
            <a:r>
              <a:rPr lang="en-GB" sz="1800" i="0"/>
              <a:t>Adaptive behaviour responses e.g.</a:t>
            </a:r>
          </a:p>
          <a:p>
            <a:pPr>
              <a:lnSpc>
                <a:spcPct val="88000"/>
              </a:lnSpc>
            </a:pPr>
            <a:r>
              <a:rPr lang="en-GB" sz="1800" i="0"/>
              <a:t>- Time management</a:t>
            </a:r>
          </a:p>
          <a:p>
            <a:pPr>
              <a:lnSpc>
                <a:spcPct val="88000"/>
              </a:lnSpc>
            </a:pPr>
            <a:r>
              <a:rPr lang="en-GB" sz="1800" i="0"/>
              <a:t>- Assertiveness</a:t>
            </a:r>
          </a:p>
        </p:txBody>
      </p:sp>
      <p:sp>
        <p:nvSpPr>
          <p:cNvPr id="169994" name="Text Box 10"/>
          <p:cNvSpPr txBox="1">
            <a:spLocks noChangeArrowheads="1"/>
          </p:cNvSpPr>
          <p:nvPr/>
        </p:nvSpPr>
        <p:spPr bwMode="auto">
          <a:xfrm>
            <a:off x="38100" y="2924175"/>
            <a:ext cx="1150938" cy="581025"/>
          </a:xfrm>
          <a:prstGeom prst="rect">
            <a:avLst/>
          </a:prstGeom>
          <a:noFill/>
          <a:ln w="9525">
            <a:noFill/>
            <a:miter lim="800000"/>
            <a:headEnd/>
            <a:tailEnd/>
          </a:ln>
          <a:effectLst/>
        </p:spPr>
        <p:txBody>
          <a:bodyPr>
            <a:spAutoFit/>
          </a:bodyPr>
          <a:lstStyle/>
          <a:p>
            <a:pPr algn="ctr">
              <a:spcBef>
                <a:spcPct val="20000"/>
              </a:spcBef>
            </a:pPr>
            <a:r>
              <a:rPr lang="en-GB" sz="1600" i="0"/>
              <a:t>Technique and skills</a:t>
            </a:r>
          </a:p>
        </p:txBody>
      </p:sp>
      <p:sp>
        <p:nvSpPr>
          <p:cNvPr id="169995" name="Text Box 11"/>
          <p:cNvSpPr txBox="1">
            <a:spLocks noChangeArrowheads="1"/>
          </p:cNvSpPr>
          <p:nvPr/>
        </p:nvSpPr>
        <p:spPr bwMode="auto">
          <a:xfrm>
            <a:off x="34925" y="4149725"/>
            <a:ext cx="1150938" cy="581025"/>
          </a:xfrm>
          <a:prstGeom prst="rect">
            <a:avLst/>
          </a:prstGeom>
          <a:noFill/>
          <a:ln w="9525">
            <a:noFill/>
            <a:miter lim="800000"/>
            <a:headEnd/>
            <a:tailEnd/>
          </a:ln>
          <a:effectLst/>
        </p:spPr>
        <p:txBody>
          <a:bodyPr>
            <a:spAutoFit/>
          </a:bodyPr>
          <a:lstStyle/>
          <a:p>
            <a:pPr algn="ctr">
              <a:spcBef>
                <a:spcPct val="20000"/>
              </a:spcBef>
            </a:pPr>
            <a:r>
              <a:rPr lang="en-GB" sz="1600" i="0"/>
              <a:t>Long-Term Effects</a:t>
            </a:r>
          </a:p>
        </p:txBody>
      </p:sp>
      <p:sp>
        <p:nvSpPr>
          <p:cNvPr id="170003" name="Line 19"/>
          <p:cNvSpPr>
            <a:spLocks noChangeShapeType="1"/>
          </p:cNvSpPr>
          <p:nvPr/>
        </p:nvSpPr>
        <p:spPr bwMode="auto">
          <a:xfrm>
            <a:off x="4643438" y="1828800"/>
            <a:ext cx="0" cy="287338"/>
          </a:xfrm>
          <a:prstGeom prst="line">
            <a:avLst/>
          </a:prstGeom>
          <a:noFill/>
          <a:ln w="9525">
            <a:solidFill>
              <a:schemeClr val="tx1"/>
            </a:solidFill>
            <a:round/>
            <a:headEnd/>
            <a:tailEnd type="triangle" w="med" len="med"/>
          </a:ln>
          <a:effectLst/>
        </p:spPr>
        <p:txBody>
          <a:bodyPr wrap="none"/>
          <a:lstStyle/>
          <a:p>
            <a:endParaRPr lang="en-US"/>
          </a:p>
        </p:txBody>
      </p:sp>
      <p:sp>
        <p:nvSpPr>
          <p:cNvPr id="170022" name="Text Box 38"/>
          <p:cNvSpPr txBox="1">
            <a:spLocks noChangeArrowheads="1"/>
          </p:cNvSpPr>
          <p:nvPr/>
        </p:nvSpPr>
        <p:spPr bwMode="auto">
          <a:xfrm>
            <a:off x="3419475" y="2714625"/>
            <a:ext cx="2447925" cy="925513"/>
          </a:xfrm>
          <a:prstGeom prst="rect">
            <a:avLst/>
          </a:prstGeom>
          <a:noFill/>
          <a:ln w="9525">
            <a:solidFill>
              <a:schemeClr val="tx1"/>
            </a:solidFill>
            <a:miter lim="800000"/>
            <a:headEnd/>
            <a:tailEnd/>
          </a:ln>
          <a:effectLst/>
        </p:spPr>
        <p:txBody>
          <a:bodyPr>
            <a:spAutoFit/>
          </a:bodyPr>
          <a:lstStyle/>
          <a:p>
            <a:r>
              <a:rPr lang="en-GB" sz="1800" i="0"/>
              <a:t>Adaptive physical responses e.g. nutrition, exercises, relaxation</a:t>
            </a:r>
          </a:p>
        </p:txBody>
      </p:sp>
      <p:sp>
        <p:nvSpPr>
          <p:cNvPr id="170023" name="Text Box 39"/>
          <p:cNvSpPr txBox="1">
            <a:spLocks noChangeArrowheads="1"/>
          </p:cNvSpPr>
          <p:nvPr/>
        </p:nvSpPr>
        <p:spPr bwMode="auto">
          <a:xfrm>
            <a:off x="6113463" y="2714625"/>
            <a:ext cx="2303462" cy="882650"/>
          </a:xfrm>
          <a:prstGeom prst="rect">
            <a:avLst/>
          </a:prstGeom>
          <a:noFill/>
          <a:ln w="9525">
            <a:solidFill>
              <a:schemeClr val="tx1"/>
            </a:solidFill>
            <a:miter lim="800000"/>
            <a:headEnd/>
            <a:tailEnd/>
          </a:ln>
          <a:effectLst/>
        </p:spPr>
        <p:txBody>
          <a:bodyPr>
            <a:spAutoFit/>
          </a:bodyPr>
          <a:lstStyle/>
          <a:p>
            <a:pPr>
              <a:lnSpc>
                <a:spcPct val="95000"/>
              </a:lnSpc>
            </a:pPr>
            <a:r>
              <a:rPr lang="en-GB" sz="1800" i="0"/>
              <a:t>Adaptive cognitive responses e.g. cognitive restructuring</a:t>
            </a:r>
          </a:p>
        </p:txBody>
      </p:sp>
      <p:sp>
        <p:nvSpPr>
          <p:cNvPr id="170024" name="Text Box 40"/>
          <p:cNvSpPr txBox="1">
            <a:spLocks noChangeArrowheads="1"/>
          </p:cNvSpPr>
          <p:nvPr/>
        </p:nvSpPr>
        <p:spPr bwMode="auto">
          <a:xfrm>
            <a:off x="1100138" y="4062413"/>
            <a:ext cx="2087562" cy="844550"/>
          </a:xfrm>
          <a:prstGeom prst="rect">
            <a:avLst/>
          </a:prstGeom>
          <a:noFill/>
          <a:ln w="9525">
            <a:solidFill>
              <a:schemeClr val="tx1"/>
            </a:solidFill>
            <a:miter lim="800000"/>
            <a:headEnd/>
            <a:tailEnd/>
          </a:ln>
          <a:effectLst/>
        </p:spPr>
        <p:txBody>
          <a:bodyPr>
            <a:spAutoFit/>
          </a:bodyPr>
          <a:lstStyle/>
          <a:p>
            <a:pPr>
              <a:lnSpc>
                <a:spcPct val="90000"/>
              </a:lnSpc>
            </a:pPr>
            <a:r>
              <a:rPr lang="en-GB" sz="1800" i="0"/>
              <a:t>Increased self esteem, self respect &amp; self confidence</a:t>
            </a:r>
          </a:p>
        </p:txBody>
      </p:sp>
      <p:sp>
        <p:nvSpPr>
          <p:cNvPr id="170025" name="Text Box 41"/>
          <p:cNvSpPr txBox="1">
            <a:spLocks noChangeArrowheads="1"/>
          </p:cNvSpPr>
          <p:nvPr/>
        </p:nvSpPr>
        <p:spPr bwMode="auto">
          <a:xfrm>
            <a:off x="3419475" y="4014788"/>
            <a:ext cx="2447925" cy="925512"/>
          </a:xfrm>
          <a:prstGeom prst="rect">
            <a:avLst/>
          </a:prstGeom>
          <a:noFill/>
          <a:ln w="9525">
            <a:solidFill>
              <a:schemeClr val="tx1"/>
            </a:solidFill>
            <a:miter lim="800000"/>
            <a:headEnd/>
            <a:tailEnd/>
          </a:ln>
          <a:effectLst/>
        </p:spPr>
        <p:txBody>
          <a:bodyPr>
            <a:spAutoFit/>
          </a:bodyPr>
          <a:lstStyle/>
          <a:p>
            <a:r>
              <a:rPr lang="en-GB" sz="1800" i="0"/>
              <a:t>Improved physical health and resistance to disease</a:t>
            </a:r>
          </a:p>
        </p:txBody>
      </p:sp>
      <p:sp>
        <p:nvSpPr>
          <p:cNvPr id="170026" name="Text Box 42"/>
          <p:cNvSpPr txBox="1">
            <a:spLocks noChangeArrowheads="1"/>
          </p:cNvSpPr>
          <p:nvPr/>
        </p:nvSpPr>
        <p:spPr bwMode="auto">
          <a:xfrm>
            <a:off x="6113463" y="3948113"/>
            <a:ext cx="2447925" cy="925512"/>
          </a:xfrm>
          <a:prstGeom prst="rect">
            <a:avLst/>
          </a:prstGeom>
          <a:noFill/>
          <a:ln w="9525">
            <a:solidFill>
              <a:schemeClr val="tx1"/>
            </a:solidFill>
            <a:miter lim="800000"/>
            <a:headEnd/>
            <a:tailEnd/>
          </a:ln>
          <a:effectLst/>
        </p:spPr>
        <p:txBody>
          <a:bodyPr>
            <a:spAutoFit/>
          </a:bodyPr>
          <a:lstStyle/>
          <a:p>
            <a:r>
              <a:rPr lang="en-GB" sz="1800" i="0"/>
              <a:t>Improved mental health and resistance to future stress</a:t>
            </a:r>
          </a:p>
        </p:txBody>
      </p:sp>
      <p:sp>
        <p:nvSpPr>
          <p:cNvPr id="170027" name="Text Box 43"/>
          <p:cNvSpPr txBox="1">
            <a:spLocks noChangeArrowheads="1"/>
          </p:cNvSpPr>
          <p:nvPr/>
        </p:nvSpPr>
        <p:spPr bwMode="auto">
          <a:xfrm>
            <a:off x="2339975" y="5118100"/>
            <a:ext cx="4824413" cy="925513"/>
          </a:xfrm>
          <a:prstGeom prst="rect">
            <a:avLst/>
          </a:prstGeom>
          <a:noFill/>
          <a:ln w="9525">
            <a:solidFill>
              <a:schemeClr val="tx1"/>
            </a:solidFill>
            <a:miter lim="800000"/>
            <a:headEnd/>
            <a:tailEnd/>
          </a:ln>
          <a:effectLst/>
        </p:spPr>
        <p:txBody>
          <a:bodyPr>
            <a:spAutoFit/>
          </a:bodyPr>
          <a:lstStyle/>
          <a:p>
            <a:pPr marL="914400"/>
            <a:r>
              <a:rPr lang="en-GB" sz="1800" i="0"/>
              <a:t>Increased productivity</a:t>
            </a:r>
          </a:p>
          <a:p>
            <a:pPr marL="914400"/>
            <a:r>
              <a:rPr lang="en-GB" sz="1800" i="0"/>
              <a:t>Increased enjoyment</a:t>
            </a:r>
          </a:p>
          <a:p>
            <a:pPr marL="914400"/>
            <a:r>
              <a:rPr lang="en-GB" sz="1800" i="0"/>
              <a:t>Increased intimacy</a:t>
            </a:r>
          </a:p>
        </p:txBody>
      </p:sp>
      <p:sp>
        <p:nvSpPr>
          <p:cNvPr id="170028" name="Text Box 44"/>
          <p:cNvSpPr txBox="1">
            <a:spLocks noChangeArrowheads="1"/>
          </p:cNvSpPr>
          <p:nvPr/>
        </p:nvSpPr>
        <p:spPr bwMode="auto">
          <a:xfrm>
            <a:off x="900113" y="5300663"/>
            <a:ext cx="1150937" cy="581025"/>
          </a:xfrm>
          <a:prstGeom prst="rect">
            <a:avLst/>
          </a:prstGeom>
          <a:noFill/>
          <a:ln w="9525">
            <a:noFill/>
            <a:miter lim="800000"/>
            <a:headEnd/>
            <a:tailEnd/>
          </a:ln>
          <a:effectLst/>
        </p:spPr>
        <p:txBody>
          <a:bodyPr>
            <a:spAutoFit/>
          </a:bodyPr>
          <a:lstStyle/>
          <a:p>
            <a:pPr algn="ctr">
              <a:spcBef>
                <a:spcPct val="20000"/>
              </a:spcBef>
            </a:pPr>
            <a:r>
              <a:rPr lang="en-GB" sz="1600" i="0"/>
              <a:t>Overall benefits</a:t>
            </a:r>
          </a:p>
        </p:txBody>
      </p:sp>
      <p:sp>
        <p:nvSpPr>
          <p:cNvPr id="170031" name="Line 47"/>
          <p:cNvSpPr>
            <a:spLocks noChangeShapeType="1"/>
          </p:cNvSpPr>
          <p:nvPr/>
        </p:nvSpPr>
        <p:spPr bwMode="auto">
          <a:xfrm>
            <a:off x="2411413" y="2536825"/>
            <a:ext cx="0" cy="171450"/>
          </a:xfrm>
          <a:prstGeom prst="line">
            <a:avLst/>
          </a:prstGeom>
          <a:noFill/>
          <a:ln w="9525">
            <a:solidFill>
              <a:schemeClr val="tx1"/>
            </a:solidFill>
            <a:round/>
            <a:headEnd/>
            <a:tailEnd type="triangle" w="med" len="med"/>
          </a:ln>
          <a:effectLst/>
        </p:spPr>
        <p:txBody>
          <a:bodyPr wrap="none"/>
          <a:lstStyle/>
          <a:p>
            <a:endParaRPr lang="en-US"/>
          </a:p>
        </p:txBody>
      </p:sp>
      <p:sp>
        <p:nvSpPr>
          <p:cNvPr id="170032" name="Line 48"/>
          <p:cNvSpPr>
            <a:spLocks noChangeShapeType="1"/>
          </p:cNvSpPr>
          <p:nvPr/>
        </p:nvSpPr>
        <p:spPr bwMode="auto">
          <a:xfrm>
            <a:off x="4643438" y="3630613"/>
            <a:ext cx="0" cy="388937"/>
          </a:xfrm>
          <a:prstGeom prst="line">
            <a:avLst/>
          </a:prstGeom>
          <a:noFill/>
          <a:ln w="9525">
            <a:solidFill>
              <a:schemeClr val="tx1"/>
            </a:solidFill>
            <a:round/>
            <a:headEnd/>
            <a:tailEnd type="triangle" w="med" len="med"/>
          </a:ln>
          <a:effectLst/>
        </p:spPr>
        <p:txBody>
          <a:bodyPr wrap="none"/>
          <a:lstStyle/>
          <a:p>
            <a:endParaRPr lang="en-US"/>
          </a:p>
        </p:txBody>
      </p:sp>
      <p:sp>
        <p:nvSpPr>
          <p:cNvPr id="170033" name="Line 49"/>
          <p:cNvSpPr>
            <a:spLocks noChangeShapeType="1"/>
          </p:cNvSpPr>
          <p:nvPr/>
        </p:nvSpPr>
        <p:spPr bwMode="auto">
          <a:xfrm>
            <a:off x="6948488" y="3587750"/>
            <a:ext cx="0" cy="360363"/>
          </a:xfrm>
          <a:prstGeom prst="line">
            <a:avLst/>
          </a:prstGeom>
          <a:noFill/>
          <a:ln w="9525">
            <a:solidFill>
              <a:schemeClr val="tx1"/>
            </a:solidFill>
            <a:round/>
            <a:headEnd/>
            <a:tailEnd type="triangle" w="med" len="med"/>
          </a:ln>
          <a:effectLst/>
        </p:spPr>
        <p:txBody>
          <a:bodyPr wrap="none"/>
          <a:lstStyle/>
          <a:p>
            <a:endParaRPr lang="en-US"/>
          </a:p>
        </p:txBody>
      </p:sp>
      <p:sp>
        <p:nvSpPr>
          <p:cNvPr id="170034" name="Line 50"/>
          <p:cNvSpPr>
            <a:spLocks noChangeShapeType="1"/>
          </p:cNvSpPr>
          <p:nvPr/>
        </p:nvSpPr>
        <p:spPr bwMode="auto">
          <a:xfrm>
            <a:off x="2411413" y="3794125"/>
            <a:ext cx="0" cy="287338"/>
          </a:xfrm>
          <a:prstGeom prst="line">
            <a:avLst/>
          </a:prstGeom>
          <a:noFill/>
          <a:ln w="9525">
            <a:solidFill>
              <a:schemeClr val="tx1"/>
            </a:solidFill>
            <a:round/>
            <a:headEnd/>
            <a:tailEnd type="triangle" w="med" len="med"/>
          </a:ln>
          <a:effectLst/>
        </p:spPr>
        <p:txBody>
          <a:bodyPr wrap="none"/>
          <a:lstStyle/>
          <a:p>
            <a:endParaRPr lang="en-US"/>
          </a:p>
        </p:txBody>
      </p:sp>
      <p:sp>
        <p:nvSpPr>
          <p:cNvPr id="170035" name="Line 51"/>
          <p:cNvSpPr>
            <a:spLocks noChangeShapeType="1"/>
          </p:cNvSpPr>
          <p:nvPr/>
        </p:nvSpPr>
        <p:spPr bwMode="auto">
          <a:xfrm>
            <a:off x="2555875" y="4910138"/>
            <a:ext cx="0" cy="215900"/>
          </a:xfrm>
          <a:prstGeom prst="line">
            <a:avLst/>
          </a:prstGeom>
          <a:noFill/>
          <a:ln w="9525">
            <a:solidFill>
              <a:schemeClr val="tx1"/>
            </a:solidFill>
            <a:round/>
            <a:headEnd/>
            <a:tailEnd type="triangle" w="med" len="med"/>
          </a:ln>
          <a:effectLst/>
        </p:spPr>
        <p:txBody>
          <a:bodyPr wrap="none"/>
          <a:lstStyle/>
          <a:p>
            <a:endParaRPr lang="en-US"/>
          </a:p>
        </p:txBody>
      </p:sp>
      <p:sp>
        <p:nvSpPr>
          <p:cNvPr id="170036" name="Line 52"/>
          <p:cNvSpPr>
            <a:spLocks noChangeShapeType="1"/>
          </p:cNvSpPr>
          <p:nvPr/>
        </p:nvSpPr>
        <p:spPr bwMode="auto">
          <a:xfrm>
            <a:off x="4643438" y="4949825"/>
            <a:ext cx="0" cy="176213"/>
          </a:xfrm>
          <a:prstGeom prst="line">
            <a:avLst/>
          </a:prstGeom>
          <a:noFill/>
          <a:ln w="9525">
            <a:solidFill>
              <a:schemeClr val="tx1"/>
            </a:solidFill>
            <a:round/>
            <a:headEnd/>
            <a:tailEnd type="triangle" w="med" len="med"/>
          </a:ln>
          <a:effectLst/>
        </p:spPr>
        <p:txBody>
          <a:bodyPr wrap="none"/>
          <a:lstStyle/>
          <a:p>
            <a:endParaRPr lang="en-US"/>
          </a:p>
        </p:txBody>
      </p:sp>
      <p:sp>
        <p:nvSpPr>
          <p:cNvPr id="170037" name="Line 53"/>
          <p:cNvSpPr>
            <a:spLocks noChangeShapeType="1"/>
          </p:cNvSpPr>
          <p:nvPr/>
        </p:nvSpPr>
        <p:spPr bwMode="auto">
          <a:xfrm>
            <a:off x="6732588" y="4878388"/>
            <a:ext cx="0" cy="247650"/>
          </a:xfrm>
          <a:prstGeom prst="line">
            <a:avLst/>
          </a:prstGeom>
          <a:noFill/>
          <a:ln w="9525">
            <a:solidFill>
              <a:schemeClr val="tx1"/>
            </a:solidFill>
            <a:round/>
            <a:headEnd/>
            <a:tailEnd type="triangle" w="med" len="med"/>
          </a:ln>
          <a:effectLst/>
        </p:spPr>
        <p:txBody>
          <a:bodyPr wrap="none"/>
          <a:lstStyle/>
          <a:p>
            <a:endParaRPr lang="en-US"/>
          </a:p>
        </p:txBody>
      </p:sp>
      <p:sp>
        <p:nvSpPr>
          <p:cNvPr id="170038" name="Line 54"/>
          <p:cNvSpPr>
            <a:spLocks noChangeShapeType="1"/>
          </p:cNvSpPr>
          <p:nvPr/>
        </p:nvSpPr>
        <p:spPr bwMode="auto">
          <a:xfrm flipH="1">
            <a:off x="7380288" y="2349500"/>
            <a:ext cx="1368425" cy="0"/>
          </a:xfrm>
          <a:prstGeom prst="line">
            <a:avLst/>
          </a:prstGeom>
          <a:noFill/>
          <a:ln w="9525">
            <a:solidFill>
              <a:schemeClr val="tx1"/>
            </a:solidFill>
            <a:prstDash val="dashDot"/>
            <a:round/>
            <a:headEnd/>
            <a:tailEnd type="triangle" w="med" len="med"/>
          </a:ln>
          <a:effectLst/>
        </p:spPr>
        <p:txBody>
          <a:bodyPr wrap="none"/>
          <a:lstStyle/>
          <a:p>
            <a:endParaRPr lang="en-US"/>
          </a:p>
        </p:txBody>
      </p:sp>
      <p:sp>
        <p:nvSpPr>
          <p:cNvPr id="170039" name="Line 55"/>
          <p:cNvSpPr>
            <a:spLocks noChangeShapeType="1"/>
          </p:cNvSpPr>
          <p:nvPr/>
        </p:nvSpPr>
        <p:spPr bwMode="auto">
          <a:xfrm flipV="1">
            <a:off x="8777288" y="2347913"/>
            <a:ext cx="0" cy="3889375"/>
          </a:xfrm>
          <a:prstGeom prst="line">
            <a:avLst/>
          </a:prstGeom>
          <a:noFill/>
          <a:ln w="9525">
            <a:solidFill>
              <a:schemeClr val="tx1"/>
            </a:solidFill>
            <a:prstDash val="dashDot"/>
            <a:round/>
            <a:headEnd/>
            <a:tailEnd/>
          </a:ln>
          <a:effectLst/>
        </p:spPr>
        <p:txBody>
          <a:bodyPr wrap="none"/>
          <a:lstStyle/>
          <a:p>
            <a:endParaRPr lang="en-US"/>
          </a:p>
        </p:txBody>
      </p:sp>
      <p:sp>
        <p:nvSpPr>
          <p:cNvPr id="170042" name="Line 58"/>
          <p:cNvSpPr>
            <a:spLocks noChangeShapeType="1"/>
          </p:cNvSpPr>
          <p:nvPr/>
        </p:nvSpPr>
        <p:spPr bwMode="auto">
          <a:xfrm flipH="1">
            <a:off x="4572000" y="6269038"/>
            <a:ext cx="4176713" cy="0"/>
          </a:xfrm>
          <a:prstGeom prst="line">
            <a:avLst/>
          </a:prstGeom>
          <a:noFill/>
          <a:ln w="9525">
            <a:solidFill>
              <a:schemeClr val="tx1"/>
            </a:solidFill>
            <a:prstDash val="dashDot"/>
            <a:round/>
            <a:headEnd/>
            <a:tailEnd/>
          </a:ln>
          <a:effectLst/>
        </p:spPr>
        <p:txBody>
          <a:bodyPr wrap="none"/>
          <a:lstStyle/>
          <a:p>
            <a:endParaRPr lang="en-US"/>
          </a:p>
        </p:txBody>
      </p:sp>
      <p:sp>
        <p:nvSpPr>
          <p:cNvPr id="170043" name="Line 59"/>
          <p:cNvSpPr>
            <a:spLocks noChangeShapeType="1"/>
          </p:cNvSpPr>
          <p:nvPr/>
        </p:nvSpPr>
        <p:spPr bwMode="auto">
          <a:xfrm flipV="1">
            <a:off x="4572000" y="6048375"/>
            <a:ext cx="11113" cy="220663"/>
          </a:xfrm>
          <a:prstGeom prst="line">
            <a:avLst/>
          </a:prstGeom>
          <a:noFill/>
          <a:ln w="9525">
            <a:solidFill>
              <a:schemeClr val="tx1"/>
            </a:solidFill>
            <a:prstDash val="dashDot"/>
            <a:round/>
            <a:headEnd/>
            <a:tailEnd type="triangle" w="med" len="med"/>
          </a:ln>
          <a:effectLst/>
        </p:spPr>
        <p:txBody>
          <a:bodyPr wrap="none"/>
          <a:lstStyle/>
          <a:p>
            <a:endParaRPr lang="en-US"/>
          </a:p>
        </p:txBody>
      </p:sp>
      <p:sp>
        <p:nvSpPr>
          <p:cNvPr id="170044" name="Line 60"/>
          <p:cNvSpPr>
            <a:spLocks noChangeShapeType="1"/>
          </p:cNvSpPr>
          <p:nvPr/>
        </p:nvSpPr>
        <p:spPr bwMode="auto">
          <a:xfrm>
            <a:off x="4643438" y="2536825"/>
            <a:ext cx="0" cy="171450"/>
          </a:xfrm>
          <a:prstGeom prst="line">
            <a:avLst/>
          </a:prstGeom>
          <a:noFill/>
          <a:ln w="9525">
            <a:solidFill>
              <a:schemeClr val="tx1"/>
            </a:solidFill>
            <a:round/>
            <a:headEnd/>
            <a:tailEnd type="triangle" w="med" len="med"/>
          </a:ln>
          <a:effectLst/>
        </p:spPr>
        <p:txBody>
          <a:bodyPr wrap="none"/>
          <a:lstStyle/>
          <a:p>
            <a:endParaRPr lang="en-US"/>
          </a:p>
        </p:txBody>
      </p:sp>
      <p:sp>
        <p:nvSpPr>
          <p:cNvPr id="170045" name="Line 61"/>
          <p:cNvSpPr>
            <a:spLocks noChangeShapeType="1"/>
          </p:cNvSpPr>
          <p:nvPr/>
        </p:nvSpPr>
        <p:spPr bwMode="auto">
          <a:xfrm>
            <a:off x="7235825" y="2536825"/>
            <a:ext cx="0" cy="171450"/>
          </a:xfrm>
          <a:prstGeom prst="line">
            <a:avLst/>
          </a:prstGeom>
          <a:noFill/>
          <a:ln w="9525">
            <a:solidFill>
              <a:schemeClr val="tx1"/>
            </a:solidFill>
            <a:round/>
            <a:headEnd/>
            <a:tailEnd type="triangle" w="med" len="med"/>
          </a:ln>
          <a:effectLst/>
        </p:spPr>
        <p:txBody>
          <a:bodyPr wrap="none"/>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69987"/>
                                        </p:tgtEl>
                                        <p:attrNameLst>
                                          <p:attrName>style.visibility</p:attrName>
                                        </p:attrNameLst>
                                      </p:cBhvr>
                                      <p:to>
                                        <p:strVal val="visible"/>
                                      </p:to>
                                    </p:set>
                                    <p:animEffect transition="in" filter="fade">
                                      <p:cBhvr>
                                        <p:cTn id="7" dur="1600" decel="100000"/>
                                        <p:tgtEl>
                                          <p:spTgt spid="169987"/>
                                        </p:tgtEl>
                                      </p:cBhvr>
                                    </p:animEffect>
                                    <p:anim calcmode="lin" valueType="num">
                                      <p:cBhvr>
                                        <p:cTn id="8" dur="1600" decel="100000" fill="hold"/>
                                        <p:tgtEl>
                                          <p:spTgt spid="169987"/>
                                        </p:tgtEl>
                                        <p:attrNameLst>
                                          <p:attrName>style.rotation</p:attrName>
                                        </p:attrNameLst>
                                      </p:cBhvr>
                                      <p:tavLst>
                                        <p:tav tm="0">
                                          <p:val>
                                            <p:fltVal val="-90"/>
                                          </p:val>
                                        </p:tav>
                                        <p:tav tm="100000">
                                          <p:val>
                                            <p:fltVal val="0"/>
                                          </p:val>
                                        </p:tav>
                                      </p:tavLst>
                                    </p:anim>
                                    <p:anim calcmode="lin" valueType="num">
                                      <p:cBhvr>
                                        <p:cTn id="9" dur="1600" decel="100000" fill="hold"/>
                                        <p:tgtEl>
                                          <p:spTgt spid="169987"/>
                                        </p:tgtEl>
                                        <p:attrNameLst>
                                          <p:attrName>ppt_x</p:attrName>
                                        </p:attrNameLst>
                                      </p:cBhvr>
                                      <p:tavLst>
                                        <p:tav tm="0">
                                          <p:val>
                                            <p:strVal val="#ppt_x+0.4"/>
                                          </p:val>
                                        </p:tav>
                                        <p:tav tm="100000">
                                          <p:val>
                                            <p:strVal val="#ppt_x-0.05"/>
                                          </p:val>
                                        </p:tav>
                                      </p:tavLst>
                                    </p:anim>
                                    <p:anim calcmode="lin" valueType="num">
                                      <p:cBhvr>
                                        <p:cTn id="10" dur="1600" decel="100000" fill="hold"/>
                                        <p:tgtEl>
                                          <p:spTgt spid="169987"/>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69987"/>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69987"/>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69988"/>
                                        </p:tgtEl>
                                        <p:attrNameLst>
                                          <p:attrName>style.visibility</p:attrName>
                                        </p:attrNameLst>
                                      </p:cBhvr>
                                      <p:to>
                                        <p:strVal val="visible"/>
                                      </p:to>
                                    </p:set>
                                    <p:animEffect transition="in" filter="fade">
                                      <p:cBhvr>
                                        <p:cTn id="15" dur="1600" decel="100000"/>
                                        <p:tgtEl>
                                          <p:spTgt spid="169988"/>
                                        </p:tgtEl>
                                      </p:cBhvr>
                                    </p:animEffect>
                                    <p:anim calcmode="lin" valueType="num">
                                      <p:cBhvr>
                                        <p:cTn id="16" dur="1600" decel="100000" fill="hold"/>
                                        <p:tgtEl>
                                          <p:spTgt spid="169988"/>
                                        </p:tgtEl>
                                        <p:attrNameLst>
                                          <p:attrName>style.rotation</p:attrName>
                                        </p:attrNameLst>
                                      </p:cBhvr>
                                      <p:tavLst>
                                        <p:tav tm="0">
                                          <p:val>
                                            <p:fltVal val="-90"/>
                                          </p:val>
                                        </p:tav>
                                        <p:tav tm="100000">
                                          <p:val>
                                            <p:fltVal val="0"/>
                                          </p:val>
                                        </p:tav>
                                      </p:tavLst>
                                    </p:anim>
                                    <p:anim calcmode="lin" valueType="num">
                                      <p:cBhvr>
                                        <p:cTn id="17" dur="1600" decel="100000" fill="hold"/>
                                        <p:tgtEl>
                                          <p:spTgt spid="169988"/>
                                        </p:tgtEl>
                                        <p:attrNameLst>
                                          <p:attrName>ppt_x</p:attrName>
                                        </p:attrNameLst>
                                      </p:cBhvr>
                                      <p:tavLst>
                                        <p:tav tm="0">
                                          <p:val>
                                            <p:strVal val="#ppt_x+0.4"/>
                                          </p:val>
                                        </p:tav>
                                        <p:tav tm="100000">
                                          <p:val>
                                            <p:strVal val="#ppt_x-0.05"/>
                                          </p:val>
                                        </p:tav>
                                      </p:tavLst>
                                    </p:anim>
                                    <p:anim calcmode="lin" valueType="num">
                                      <p:cBhvr>
                                        <p:cTn id="18" dur="1600" decel="100000" fill="hold"/>
                                        <p:tgtEl>
                                          <p:spTgt spid="169988"/>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169988"/>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169988"/>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169992"/>
                                        </p:tgtEl>
                                        <p:attrNameLst>
                                          <p:attrName>style.visibility</p:attrName>
                                        </p:attrNameLst>
                                      </p:cBhvr>
                                      <p:to>
                                        <p:strVal val="visible"/>
                                      </p:to>
                                    </p:set>
                                    <p:animEffect transition="in" filter="fade">
                                      <p:cBhvr>
                                        <p:cTn id="23" dur="1600" decel="100000"/>
                                        <p:tgtEl>
                                          <p:spTgt spid="169992"/>
                                        </p:tgtEl>
                                      </p:cBhvr>
                                    </p:animEffect>
                                    <p:anim calcmode="lin" valueType="num">
                                      <p:cBhvr>
                                        <p:cTn id="24" dur="1600" decel="100000" fill="hold"/>
                                        <p:tgtEl>
                                          <p:spTgt spid="169992"/>
                                        </p:tgtEl>
                                        <p:attrNameLst>
                                          <p:attrName>style.rotation</p:attrName>
                                        </p:attrNameLst>
                                      </p:cBhvr>
                                      <p:tavLst>
                                        <p:tav tm="0">
                                          <p:val>
                                            <p:fltVal val="-90"/>
                                          </p:val>
                                        </p:tav>
                                        <p:tav tm="100000">
                                          <p:val>
                                            <p:fltVal val="0"/>
                                          </p:val>
                                        </p:tav>
                                      </p:tavLst>
                                    </p:anim>
                                    <p:anim calcmode="lin" valueType="num">
                                      <p:cBhvr>
                                        <p:cTn id="25" dur="1600" decel="100000" fill="hold"/>
                                        <p:tgtEl>
                                          <p:spTgt spid="169992"/>
                                        </p:tgtEl>
                                        <p:attrNameLst>
                                          <p:attrName>ppt_x</p:attrName>
                                        </p:attrNameLst>
                                      </p:cBhvr>
                                      <p:tavLst>
                                        <p:tav tm="0">
                                          <p:val>
                                            <p:strVal val="#ppt_x+0.4"/>
                                          </p:val>
                                        </p:tav>
                                        <p:tav tm="100000">
                                          <p:val>
                                            <p:strVal val="#ppt_x-0.05"/>
                                          </p:val>
                                        </p:tav>
                                      </p:tavLst>
                                    </p:anim>
                                    <p:anim calcmode="lin" valueType="num">
                                      <p:cBhvr>
                                        <p:cTn id="26" dur="1600" decel="100000" fill="hold"/>
                                        <p:tgtEl>
                                          <p:spTgt spid="169992"/>
                                        </p:tgtEl>
                                        <p:attrNameLst>
                                          <p:attrName>ppt_y</p:attrName>
                                        </p:attrNameLst>
                                      </p:cBhvr>
                                      <p:tavLst>
                                        <p:tav tm="0">
                                          <p:val>
                                            <p:strVal val="#ppt_y-0.4"/>
                                          </p:val>
                                        </p:tav>
                                        <p:tav tm="100000">
                                          <p:val>
                                            <p:strVal val="#ppt_y+0.1"/>
                                          </p:val>
                                        </p:tav>
                                      </p:tavLst>
                                    </p:anim>
                                    <p:anim calcmode="lin" valueType="num">
                                      <p:cBhvr>
                                        <p:cTn id="27" dur="400" accel="100000" fill="hold">
                                          <p:stCondLst>
                                            <p:cond delay="1600"/>
                                          </p:stCondLst>
                                        </p:cTn>
                                        <p:tgtEl>
                                          <p:spTgt spid="169992"/>
                                        </p:tgtEl>
                                        <p:attrNameLst>
                                          <p:attrName>ppt_x</p:attrName>
                                        </p:attrNameLst>
                                      </p:cBhvr>
                                      <p:tavLst>
                                        <p:tav tm="0">
                                          <p:val>
                                            <p:strVal val="#ppt_x-0.05"/>
                                          </p:val>
                                        </p:tav>
                                        <p:tav tm="100000">
                                          <p:val>
                                            <p:strVal val="#ppt_x"/>
                                          </p:val>
                                        </p:tav>
                                      </p:tavLst>
                                    </p:anim>
                                    <p:anim calcmode="lin" valueType="num">
                                      <p:cBhvr>
                                        <p:cTn id="28" dur="400" accel="100000" fill="hold">
                                          <p:stCondLst>
                                            <p:cond delay="1600"/>
                                          </p:stCondLst>
                                        </p:cTn>
                                        <p:tgtEl>
                                          <p:spTgt spid="169992"/>
                                        </p:tgtEl>
                                        <p:attrNameLst>
                                          <p:attrName>ppt_y</p:attrName>
                                        </p:attrNameLst>
                                      </p:cBhvr>
                                      <p:tavLst>
                                        <p:tav tm="0">
                                          <p:val>
                                            <p:strVal val="#ppt_y+0.1"/>
                                          </p:val>
                                        </p:tav>
                                        <p:tav tm="100000">
                                          <p:val>
                                            <p:strVal val="#ppt_y"/>
                                          </p:val>
                                        </p:tav>
                                      </p:tavLst>
                                    </p:anim>
                                  </p:childTnLst>
                                </p:cTn>
                              </p:par>
                              <p:par>
                                <p:cTn id="29" presetID="30" presetClass="entr" presetSubtype="0" fill="hold" grpId="0" nodeType="withEffect">
                                  <p:stCondLst>
                                    <p:cond delay="0"/>
                                  </p:stCondLst>
                                  <p:childTnLst>
                                    <p:set>
                                      <p:cBhvr>
                                        <p:cTn id="30" dur="1" fill="hold">
                                          <p:stCondLst>
                                            <p:cond delay="0"/>
                                          </p:stCondLst>
                                        </p:cTn>
                                        <p:tgtEl>
                                          <p:spTgt spid="170003"/>
                                        </p:tgtEl>
                                        <p:attrNameLst>
                                          <p:attrName>style.visibility</p:attrName>
                                        </p:attrNameLst>
                                      </p:cBhvr>
                                      <p:to>
                                        <p:strVal val="visible"/>
                                      </p:to>
                                    </p:set>
                                    <p:animEffect transition="in" filter="fade">
                                      <p:cBhvr>
                                        <p:cTn id="31" dur="1600" decel="100000"/>
                                        <p:tgtEl>
                                          <p:spTgt spid="170003"/>
                                        </p:tgtEl>
                                      </p:cBhvr>
                                    </p:animEffect>
                                    <p:anim calcmode="lin" valueType="num">
                                      <p:cBhvr>
                                        <p:cTn id="32" dur="1600" decel="100000" fill="hold"/>
                                        <p:tgtEl>
                                          <p:spTgt spid="170003"/>
                                        </p:tgtEl>
                                        <p:attrNameLst>
                                          <p:attrName>style.rotation</p:attrName>
                                        </p:attrNameLst>
                                      </p:cBhvr>
                                      <p:tavLst>
                                        <p:tav tm="0">
                                          <p:val>
                                            <p:fltVal val="-90"/>
                                          </p:val>
                                        </p:tav>
                                        <p:tav tm="100000">
                                          <p:val>
                                            <p:fltVal val="0"/>
                                          </p:val>
                                        </p:tav>
                                      </p:tavLst>
                                    </p:anim>
                                    <p:anim calcmode="lin" valueType="num">
                                      <p:cBhvr>
                                        <p:cTn id="33" dur="1600" decel="100000" fill="hold"/>
                                        <p:tgtEl>
                                          <p:spTgt spid="170003"/>
                                        </p:tgtEl>
                                        <p:attrNameLst>
                                          <p:attrName>ppt_x</p:attrName>
                                        </p:attrNameLst>
                                      </p:cBhvr>
                                      <p:tavLst>
                                        <p:tav tm="0">
                                          <p:val>
                                            <p:strVal val="#ppt_x+0.4"/>
                                          </p:val>
                                        </p:tav>
                                        <p:tav tm="100000">
                                          <p:val>
                                            <p:strVal val="#ppt_x-0.05"/>
                                          </p:val>
                                        </p:tav>
                                      </p:tavLst>
                                    </p:anim>
                                    <p:anim calcmode="lin" valueType="num">
                                      <p:cBhvr>
                                        <p:cTn id="34" dur="1600" decel="100000" fill="hold"/>
                                        <p:tgtEl>
                                          <p:spTgt spid="170003"/>
                                        </p:tgtEl>
                                        <p:attrNameLst>
                                          <p:attrName>ppt_y</p:attrName>
                                        </p:attrNameLst>
                                      </p:cBhvr>
                                      <p:tavLst>
                                        <p:tav tm="0">
                                          <p:val>
                                            <p:strVal val="#ppt_y-0.4"/>
                                          </p:val>
                                        </p:tav>
                                        <p:tav tm="100000">
                                          <p:val>
                                            <p:strVal val="#ppt_y+0.1"/>
                                          </p:val>
                                        </p:tav>
                                      </p:tavLst>
                                    </p:anim>
                                    <p:anim calcmode="lin" valueType="num">
                                      <p:cBhvr>
                                        <p:cTn id="35" dur="400" accel="100000" fill="hold">
                                          <p:stCondLst>
                                            <p:cond delay="1600"/>
                                          </p:stCondLst>
                                        </p:cTn>
                                        <p:tgtEl>
                                          <p:spTgt spid="170003"/>
                                        </p:tgtEl>
                                        <p:attrNameLst>
                                          <p:attrName>ppt_x</p:attrName>
                                        </p:attrNameLst>
                                      </p:cBhvr>
                                      <p:tavLst>
                                        <p:tav tm="0">
                                          <p:val>
                                            <p:strVal val="#ppt_x-0.05"/>
                                          </p:val>
                                        </p:tav>
                                        <p:tav tm="100000">
                                          <p:val>
                                            <p:strVal val="#ppt_x"/>
                                          </p:val>
                                        </p:tav>
                                      </p:tavLst>
                                    </p:anim>
                                    <p:anim calcmode="lin" valueType="num">
                                      <p:cBhvr>
                                        <p:cTn id="36" dur="400" accel="100000" fill="hold">
                                          <p:stCondLst>
                                            <p:cond delay="1600"/>
                                          </p:stCondLst>
                                        </p:cTn>
                                        <p:tgtEl>
                                          <p:spTgt spid="170003"/>
                                        </p:tgtEl>
                                        <p:attrNameLst>
                                          <p:attrName>ppt_y</p:attrName>
                                        </p:attrNameLst>
                                      </p:cBhvr>
                                      <p:tavLst>
                                        <p:tav tm="0">
                                          <p:val>
                                            <p:strVal val="#ppt_y+0.1"/>
                                          </p:val>
                                        </p:tav>
                                        <p:tav tm="100000">
                                          <p:val>
                                            <p:strVal val="#ppt_y"/>
                                          </p:val>
                                        </p:tav>
                                      </p:tavLst>
                                    </p:anim>
                                  </p:childTnLst>
                                </p:cTn>
                              </p:par>
                              <p:par>
                                <p:cTn id="37" presetID="30" presetClass="entr" presetSubtype="0" fill="hold" grpId="0" nodeType="withEffect">
                                  <p:stCondLst>
                                    <p:cond delay="0"/>
                                  </p:stCondLst>
                                  <p:childTnLst>
                                    <p:set>
                                      <p:cBhvr>
                                        <p:cTn id="38" dur="1" fill="hold">
                                          <p:stCondLst>
                                            <p:cond delay="0"/>
                                          </p:stCondLst>
                                        </p:cTn>
                                        <p:tgtEl>
                                          <p:spTgt spid="170022"/>
                                        </p:tgtEl>
                                        <p:attrNameLst>
                                          <p:attrName>style.visibility</p:attrName>
                                        </p:attrNameLst>
                                      </p:cBhvr>
                                      <p:to>
                                        <p:strVal val="visible"/>
                                      </p:to>
                                    </p:set>
                                    <p:animEffect transition="in" filter="fade">
                                      <p:cBhvr>
                                        <p:cTn id="39" dur="1600" decel="100000"/>
                                        <p:tgtEl>
                                          <p:spTgt spid="170022"/>
                                        </p:tgtEl>
                                      </p:cBhvr>
                                    </p:animEffect>
                                    <p:anim calcmode="lin" valueType="num">
                                      <p:cBhvr>
                                        <p:cTn id="40" dur="1600" decel="100000" fill="hold"/>
                                        <p:tgtEl>
                                          <p:spTgt spid="170022"/>
                                        </p:tgtEl>
                                        <p:attrNameLst>
                                          <p:attrName>style.rotation</p:attrName>
                                        </p:attrNameLst>
                                      </p:cBhvr>
                                      <p:tavLst>
                                        <p:tav tm="0">
                                          <p:val>
                                            <p:fltVal val="-90"/>
                                          </p:val>
                                        </p:tav>
                                        <p:tav tm="100000">
                                          <p:val>
                                            <p:fltVal val="0"/>
                                          </p:val>
                                        </p:tav>
                                      </p:tavLst>
                                    </p:anim>
                                    <p:anim calcmode="lin" valueType="num">
                                      <p:cBhvr>
                                        <p:cTn id="41" dur="1600" decel="100000" fill="hold"/>
                                        <p:tgtEl>
                                          <p:spTgt spid="170022"/>
                                        </p:tgtEl>
                                        <p:attrNameLst>
                                          <p:attrName>ppt_x</p:attrName>
                                        </p:attrNameLst>
                                      </p:cBhvr>
                                      <p:tavLst>
                                        <p:tav tm="0">
                                          <p:val>
                                            <p:strVal val="#ppt_x+0.4"/>
                                          </p:val>
                                        </p:tav>
                                        <p:tav tm="100000">
                                          <p:val>
                                            <p:strVal val="#ppt_x-0.05"/>
                                          </p:val>
                                        </p:tav>
                                      </p:tavLst>
                                    </p:anim>
                                    <p:anim calcmode="lin" valueType="num">
                                      <p:cBhvr>
                                        <p:cTn id="42" dur="1600" decel="100000" fill="hold"/>
                                        <p:tgtEl>
                                          <p:spTgt spid="170022"/>
                                        </p:tgtEl>
                                        <p:attrNameLst>
                                          <p:attrName>ppt_y</p:attrName>
                                        </p:attrNameLst>
                                      </p:cBhvr>
                                      <p:tavLst>
                                        <p:tav tm="0">
                                          <p:val>
                                            <p:strVal val="#ppt_y-0.4"/>
                                          </p:val>
                                        </p:tav>
                                        <p:tav tm="100000">
                                          <p:val>
                                            <p:strVal val="#ppt_y+0.1"/>
                                          </p:val>
                                        </p:tav>
                                      </p:tavLst>
                                    </p:anim>
                                    <p:anim calcmode="lin" valueType="num">
                                      <p:cBhvr>
                                        <p:cTn id="43" dur="400" accel="100000" fill="hold">
                                          <p:stCondLst>
                                            <p:cond delay="1600"/>
                                          </p:stCondLst>
                                        </p:cTn>
                                        <p:tgtEl>
                                          <p:spTgt spid="170022"/>
                                        </p:tgtEl>
                                        <p:attrNameLst>
                                          <p:attrName>ppt_x</p:attrName>
                                        </p:attrNameLst>
                                      </p:cBhvr>
                                      <p:tavLst>
                                        <p:tav tm="0">
                                          <p:val>
                                            <p:strVal val="#ppt_x-0.05"/>
                                          </p:val>
                                        </p:tav>
                                        <p:tav tm="100000">
                                          <p:val>
                                            <p:strVal val="#ppt_x"/>
                                          </p:val>
                                        </p:tav>
                                      </p:tavLst>
                                    </p:anim>
                                    <p:anim calcmode="lin" valueType="num">
                                      <p:cBhvr>
                                        <p:cTn id="44" dur="400" accel="100000" fill="hold">
                                          <p:stCondLst>
                                            <p:cond delay="1600"/>
                                          </p:stCondLst>
                                        </p:cTn>
                                        <p:tgtEl>
                                          <p:spTgt spid="170022"/>
                                        </p:tgtEl>
                                        <p:attrNameLst>
                                          <p:attrName>ppt_y</p:attrName>
                                        </p:attrNameLst>
                                      </p:cBhvr>
                                      <p:tavLst>
                                        <p:tav tm="0">
                                          <p:val>
                                            <p:strVal val="#ppt_y+0.1"/>
                                          </p:val>
                                        </p:tav>
                                        <p:tav tm="100000">
                                          <p:val>
                                            <p:strVal val="#ppt_y"/>
                                          </p:val>
                                        </p:tav>
                                      </p:tavLst>
                                    </p:anim>
                                  </p:childTnLst>
                                </p:cTn>
                              </p:par>
                              <p:par>
                                <p:cTn id="45" presetID="30" presetClass="entr" presetSubtype="0" fill="hold" grpId="0" nodeType="withEffect">
                                  <p:stCondLst>
                                    <p:cond delay="0"/>
                                  </p:stCondLst>
                                  <p:childTnLst>
                                    <p:set>
                                      <p:cBhvr>
                                        <p:cTn id="46" dur="1" fill="hold">
                                          <p:stCondLst>
                                            <p:cond delay="0"/>
                                          </p:stCondLst>
                                        </p:cTn>
                                        <p:tgtEl>
                                          <p:spTgt spid="170023"/>
                                        </p:tgtEl>
                                        <p:attrNameLst>
                                          <p:attrName>style.visibility</p:attrName>
                                        </p:attrNameLst>
                                      </p:cBhvr>
                                      <p:to>
                                        <p:strVal val="visible"/>
                                      </p:to>
                                    </p:set>
                                    <p:animEffect transition="in" filter="fade">
                                      <p:cBhvr>
                                        <p:cTn id="47" dur="1600" decel="100000"/>
                                        <p:tgtEl>
                                          <p:spTgt spid="170023"/>
                                        </p:tgtEl>
                                      </p:cBhvr>
                                    </p:animEffect>
                                    <p:anim calcmode="lin" valueType="num">
                                      <p:cBhvr>
                                        <p:cTn id="48" dur="1600" decel="100000" fill="hold"/>
                                        <p:tgtEl>
                                          <p:spTgt spid="170023"/>
                                        </p:tgtEl>
                                        <p:attrNameLst>
                                          <p:attrName>style.rotation</p:attrName>
                                        </p:attrNameLst>
                                      </p:cBhvr>
                                      <p:tavLst>
                                        <p:tav tm="0">
                                          <p:val>
                                            <p:fltVal val="-90"/>
                                          </p:val>
                                        </p:tav>
                                        <p:tav tm="100000">
                                          <p:val>
                                            <p:fltVal val="0"/>
                                          </p:val>
                                        </p:tav>
                                      </p:tavLst>
                                    </p:anim>
                                    <p:anim calcmode="lin" valueType="num">
                                      <p:cBhvr>
                                        <p:cTn id="49" dur="1600" decel="100000" fill="hold"/>
                                        <p:tgtEl>
                                          <p:spTgt spid="170023"/>
                                        </p:tgtEl>
                                        <p:attrNameLst>
                                          <p:attrName>ppt_x</p:attrName>
                                        </p:attrNameLst>
                                      </p:cBhvr>
                                      <p:tavLst>
                                        <p:tav tm="0">
                                          <p:val>
                                            <p:strVal val="#ppt_x+0.4"/>
                                          </p:val>
                                        </p:tav>
                                        <p:tav tm="100000">
                                          <p:val>
                                            <p:strVal val="#ppt_x-0.05"/>
                                          </p:val>
                                        </p:tav>
                                      </p:tavLst>
                                    </p:anim>
                                    <p:anim calcmode="lin" valueType="num">
                                      <p:cBhvr>
                                        <p:cTn id="50" dur="1600" decel="100000" fill="hold"/>
                                        <p:tgtEl>
                                          <p:spTgt spid="170023"/>
                                        </p:tgtEl>
                                        <p:attrNameLst>
                                          <p:attrName>ppt_y</p:attrName>
                                        </p:attrNameLst>
                                      </p:cBhvr>
                                      <p:tavLst>
                                        <p:tav tm="0">
                                          <p:val>
                                            <p:strVal val="#ppt_y-0.4"/>
                                          </p:val>
                                        </p:tav>
                                        <p:tav tm="100000">
                                          <p:val>
                                            <p:strVal val="#ppt_y+0.1"/>
                                          </p:val>
                                        </p:tav>
                                      </p:tavLst>
                                    </p:anim>
                                    <p:anim calcmode="lin" valueType="num">
                                      <p:cBhvr>
                                        <p:cTn id="51" dur="400" accel="100000" fill="hold">
                                          <p:stCondLst>
                                            <p:cond delay="1600"/>
                                          </p:stCondLst>
                                        </p:cTn>
                                        <p:tgtEl>
                                          <p:spTgt spid="170023"/>
                                        </p:tgtEl>
                                        <p:attrNameLst>
                                          <p:attrName>ppt_x</p:attrName>
                                        </p:attrNameLst>
                                      </p:cBhvr>
                                      <p:tavLst>
                                        <p:tav tm="0">
                                          <p:val>
                                            <p:strVal val="#ppt_x-0.05"/>
                                          </p:val>
                                        </p:tav>
                                        <p:tav tm="100000">
                                          <p:val>
                                            <p:strVal val="#ppt_x"/>
                                          </p:val>
                                        </p:tav>
                                      </p:tavLst>
                                    </p:anim>
                                    <p:anim calcmode="lin" valueType="num">
                                      <p:cBhvr>
                                        <p:cTn id="52" dur="400" accel="100000" fill="hold">
                                          <p:stCondLst>
                                            <p:cond delay="1600"/>
                                          </p:stCondLst>
                                        </p:cTn>
                                        <p:tgtEl>
                                          <p:spTgt spid="170023"/>
                                        </p:tgtEl>
                                        <p:attrNameLst>
                                          <p:attrName>ppt_y</p:attrName>
                                        </p:attrNameLst>
                                      </p:cBhvr>
                                      <p:tavLst>
                                        <p:tav tm="0">
                                          <p:val>
                                            <p:strVal val="#ppt_y+0.1"/>
                                          </p:val>
                                        </p:tav>
                                        <p:tav tm="100000">
                                          <p:val>
                                            <p:strVal val="#ppt_y"/>
                                          </p:val>
                                        </p:tav>
                                      </p:tavLst>
                                    </p:anim>
                                  </p:childTnLst>
                                </p:cTn>
                              </p:par>
                              <p:par>
                                <p:cTn id="53" presetID="30" presetClass="entr" presetSubtype="0" fill="hold" grpId="0" nodeType="withEffect">
                                  <p:stCondLst>
                                    <p:cond delay="0"/>
                                  </p:stCondLst>
                                  <p:childTnLst>
                                    <p:set>
                                      <p:cBhvr>
                                        <p:cTn id="54" dur="1" fill="hold">
                                          <p:stCondLst>
                                            <p:cond delay="0"/>
                                          </p:stCondLst>
                                        </p:cTn>
                                        <p:tgtEl>
                                          <p:spTgt spid="170024"/>
                                        </p:tgtEl>
                                        <p:attrNameLst>
                                          <p:attrName>style.visibility</p:attrName>
                                        </p:attrNameLst>
                                      </p:cBhvr>
                                      <p:to>
                                        <p:strVal val="visible"/>
                                      </p:to>
                                    </p:set>
                                    <p:animEffect transition="in" filter="fade">
                                      <p:cBhvr>
                                        <p:cTn id="55" dur="1600" decel="100000"/>
                                        <p:tgtEl>
                                          <p:spTgt spid="170024"/>
                                        </p:tgtEl>
                                      </p:cBhvr>
                                    </p:animEffect>
                                    <p:anim calcmode="lin" valueType="num">
                                      <p:cBhvr>
                                        <p:cTn id="56" dur="1600" decel="100000" fill="hold"/>
                                        <p:tgtEl>
                                          <p:spTgt spid="170024"/>
                                        </p:tgtEl>
                                        <p:attrNameLst>
                                          <p:attrName>style.rotation</p:attrName>
                                        </p:attrNameLst>
                                      </p:cBhvr>
                                      <p:tavLst>
                                        <p:tav tm="0">
                                          <p:val>
                                            <p:fltVal val="-90"/>
                                          </p:val>
                                        </p:tav>
                                        <p:tav tm="100000">
                                          <p:val>
                                            <p:fltVal val="0"/>
                                          </p:val>
                                        </p:tav>
                                      </p:tavLst>
                                    </p:anim>
                                    <p:anim calcmode="lin" valueType="num">
                                      <p:cBhvr>
                                        <p:cTn id="57" dur="1600" decel="100000" fill="hold"/>
                                        <p:tgtEl>
                                          <p:spTgt spid="170024"/>
                                        </p:tgtEl>
                                        <p:attrNameLst>
                                          <p:attrName>ppt_x</p:attrName>
                                        </p:attrNameLst>
                                      </p:cBhvr>
                                      <p:tavLst>
                                        <p:tav tm="0">
                                          <p:val>
                                            <p:strVal val="#ppt_x+0.4"/>
                                          </p:val>
                                        </p:tav>
                                        <p:tav tm="100000">
                                          <p:val>
                                            <p:strVal val="#ppt_x-0.05"/>
                                          </p:val>
                                        </p:tav>
                                      </p:tavLst>
                                    </p:anim>
                                    <p:anim calcmode="lin" valueType="num">
                                      <p:cBhvr>
                                        <p:cTn id="58" dur="1600" decel="100000" fill="hold"/>
                                        <p:tgtEl>
                                          <p:spTgt spid="170024"/>
                                        </p:tgtEl>
                                        <p:attrNameLst>
                                          <p:attrName>ppt_y</p:attrName>
                                        </p:attrNameLst>
                                      </p:cBhvr>
                                      <p:tavLst>
                                        <p:tav tm="0">
                                          <p:val>
                                            <p:strVal val="#ppt_y-0.4"/>
                                          </p:val>
                                        </p:tav>
                                        <p:tav tm="100000">
                                          <p:val>
                                            <p:strVal val="#ppt_y+0.1"/>
                                          </p:val>
                                        </p:tav>
                                      </p:tavLst>
                                    </p:anim>
                                    <p:anim calcmode="lin" valueType="num">
                                      <p:cBhvr>
                                        <p:cTn id="59" dur="400" accel="100000" fill="hold">
                                          <p:stCondLst>
                                            <p:cond delay="1600"/>
                                          </p:stCondLst>
                                        </p:cTn>
                                        <p:tgtEl>
                                          <p:spTgt spid="170024"/>
                                        </p:tgtEl>
                                        <p:attrNameLst>
                                          <p:attrName>ppt_x</p:attrName>
                                        </p:attrNameLst>
                                      </p:cBhvr>
                                      <p:tavLst>
                                        <p:tav tm="0">
                                          <p:val>
                                            <p:strVal val="#ppt_x-0.05"/>
                                          </p:val>
                                        </p:tav>
                                        <p:tav tm="100000">
                                          <p:val>
                                            <p:strVal val="#ppt_x"/>
                                          </p:val>
                                        </p:tav>
                                      </p:tavLst>
                                    </p:anim>
                                    <p:anim calcmode="lin" valueType="num">
                                      <p:cBhvr>
                                        <p:cTn id="60" dur="400" accel="100000" fill="hold">
                                          <p:stCondLst>
                                            <p:cond delay="1600"/>
                                          </p:stCondLst>
                                        </p:cTn>
                                        <p:tgtEl>
                                          <p:spTgt spid="170024"/>
                                        </p:tgtEl>
                                        <p:attrNameLst>
                                          <p:attrName>ppt_y</p:attrName>
                                        </p:attrNameLst>
                                      </p:cBhvr>
                                      <p:tavLst>
                                        <p:tav tm="0">
                                          <p:val>
                                            <p:strVal val="#ppt_y+0.1"/>
                                          </p:val>
                                        </p:tav>
                                        <p:tav tm="100000">
                                          <p:val>
                                            <p:strVal val="#ppt_y"/>
                                          </p:val>
                                        </p:tav>
                                      </p:tavLst>
                                    </p:anim>
                                  </p:childTnLst>
                                </p:cTn>
                              </p:par>
                              <p:par>
                                <p:cTn id="61" presetID="30" presetClass="entr" presetSubtype="0" fill="hold" grpId="0" nodeType="withEffect">
                                  <p:stCondLst>
                                    <p:cond delay="0"/>
                                  </p:stCondLst>
                                  <p:childTnLst>
                                    <p:set>
                                      <p:cBhvr>
                                        <p:cTn id="62" dur="1" fill="hold">
                                          <p:stCondLst>
                                            <p:cond delay="0"/>
                                          </p:stCondLst>
                                        </p:cTn>
                                        <p:tgtEl>
                                          <p:spTgt spid="170025"/>
                                        </p:tgtEl>
                                        <p:attrNameLst>
                                          <p:attrName>style.visibility</p:attrName>
                                        </p:attrNameLst>
                                      </p:cBhvr>
                                      <p:to>
                                        <p:strVal val="visible"/>
                                      </p:to>
                                    </p:set>
                                    <p:animEffect transition="in" filter="fade">
                                      <p:cBhvr>
                                        <p:cTn id="63" dur="1600" decel="100000"/>
                                        <p:tgtEl>
                                          <p:spTgt spid="170025"/>
                                        </p:tgtEl>
                                      </p:cBhvr>
                                    </p:animEffect>
                                    <p:anim calcmode="lin" valueType="num">
                                      <p:cBhvr>
                                        <p:cTn id="64" dur="1600" decel="100000" fill="hold"/>
                                        <p:tgtEl>
                                          <p:spTgt spid="170025"/>
                                        </p:tgtEl>
                                        <p:attrNameLst>
                                          <p:attrName>style.rotation</p:attrName>
                                        </p:attrNameLst>
                                      </p:cBhvr>
                                      <p:tavLst>
                                        <p:tav tm="0">
                                          <p:val>
                                            <p:fltVal val="-90"/>
                                          </p:val>
                                        </p:tav>
                                        <p:tav tm="100000">
                                          <p:val>
                                            <p:fltVal val="0"/>
                                          </p:val>
                                        </p:tav>
                                      </p:tavLst>
                                    </p:anim>
                                    <p:anim calcmode="lin" valueType="num">
                                      <p:cBhvr>
                                        <p:cTn id="65" dur="1600" decel="100000" fill="hold"/>
                                        <p:tgtEl>
                                          <p:spTgt spid="170025"/>
                                        </p:tgtEl>
                                        <p:attrNameLst>
                                          <p:attrName>ppt_x</p:attrName>
                                        </p:attrNameLst>
                                      </p:cBhvr>
                                      <p:tavLst>
                                        <p:tav tm="0">
                                          <p:val>
                                            <p:strVal val="#ppt_x+0.4"/>
                                          </p:val>
                                        </p:tav>
                                        <p:tav tm="100000">
                                          <p:val>
                                            <p:strVal val="#ppt_x-0.05"/>
                                          </p:val>
                                        </p:tav>
                                      </p:tavLst>
                                    </p:anim>
                                    <p:anim calcmode="lin" valueType="num">
                                      <p:cBhvr>
                                        <p:cTn id="66" dur="1600" decel="100000" fill="hold"/>
                                        <p:tgtEl>
                                          <p:spTgt spid="170025"/>
                                        </p:tgtEl>
                                        <p:attrNameLst>
                                          <p:attrName>ppt_y</p:attrName>
                                        </p:attrNameLst>
                                      </p:cBhvr>
                                      <p:tavLst>
                                        <p:tav tm="0">
                                          <p:val>
                                            <p:strVal val="#ppt_y-0.4"/>
                                          </p:val>
                                        </p:tav>
                                        <p:tav tm="100000">
                                          <p:val>
                                            <p:strVal val="#ppt_y+0.1"/>
                                          </p:val>
                                        </p:tav>
                                      </p:tavLst>
                                    </p:anim>
                                    <p:anim calcmode="lin" valueType="num">
                                      <p:cBhvr>
                                        <p:cTn id="67" dur="400" accel="100000" fill="hold">
                                          <p:stCondLst>
                                            <p:cond delay="1600"/>
                                          </p:stCondLst>
                                        </p:cTn>
                                        <p:tgtEl>
                                          <p:spTgt spid="170025"/>
                                        </p:tgtEl>
                                        <p:attrNameLst>
                                          <p:attrName>ppt_x</p:attrName>
                                        </p:attrNameLst>
                                      </p:cBhvr>
                                      <p:tavLst>
                                        <p:tav tm="0">
                                          <p:val>
                                            <p:strVal val="#ppt_x-0.05"/>
                                          </p:val>
                                        </p:tav>
                                        <p:tav tm="100000">
                                          <p:val>
                                            <p:strVal val="#ppt_x"/>
                                          </p:val>
                                        </p:tav>
                                      </p:tavLst>
                                    </p:anim>
                                    <p:anim calcmode="lin" valueType="num">
                                      <p:cBhvr>
                                        <p:cTn id="68" dur="400" accel="100000" fill="hold">
                                          <p:stCondLst>
                                            <p:cond delay="1600"/>
                                          </p:stCondLst>
                                        </p:cTn>
                                        <p:tgtEl>
                                          <p:spTgt spid="170025"/>
                                        </p:tgtEl>
                                        <p:attrNameLst>
                                          <p:attrName>ppt_y</p:attrName>
                                        </p:attrNameLst>
                                      </p:cBhvr>
                                      <p:tavLst>
                                        <p:tav tm="0">
                                          <p:val>
                                            <p:strVal val="#ppt_y+0.1"/>
                                          </p:val>
                                        </p:tav>
                                        <p:tav tm="100000">
                                          <p:val>
                                            <p:strVal val="#ppt_y"/>
                                          </p:val>
                                        </p:tav>
                                      </p:tavLst>
                                    </p:anim>
                                  </p:childTnLst>
                                </p:cTn>
                              </p:par>
                              <p:par>
                                <p:cTn id="69" presetID="30" presetClass="entr" presetSubtype="0" fill="hold" grpId="0" nodeType="withEffect">
                                  <p:stCondLst>
                                    <p:cond delay="0"/>
                                  </p:stCondLst>
                                  <p:childTnLst>
                                    <p:set>
                                      <p:cBhvr>
                                        <p:cTn id="70" dur="1" fill="hold">
                                          <p:stCondLst>
                                            <p:cond delay="0"/>
                                          </p:stCondLst>
                                        </p:cTn>
                                        <p:tgtEl>
                                          <p:spTgt spid="170026"/>
                                        </p:tgtEl>
                                        <p:attrNameLst>
                                          <p:attrName>style.visibility</p:attrName>
                                        </p:attrNameLst>
                                      </p:cBhvr>
                                      <p:to>
                                        <p:strVal val="visible"/>
                                      </p:to>
                                    </p:set>
                                    <p:animEffect transition="in" filter="fade">
                                      <p:cBhvr>
                                        <p:cTn id="71" dur="1600" decel="100000"/>
                                        <p:tgtEl>
                                          <p:spTgt spid="170026"/>
                                        </p:tgtEl>
                                      </p:cBhvr>
                                    </p:animEffect>
                                    <p:anim calcmode="lin" valueType="num">
                                      <p:cBhvr>
                                        <p:cTn id="72" dur="1600" decel="100000" fill="hold"/>
                                        <p:tgtEl>
                                          <p:spTgt spid="170026"/>
                                        </p:tgtEl>
                                        <p:attrNameLst>
                                          <p:attrName>style.rotation</p:attrName>
                                        </p:attrNameLst>
                                      </p:cBhvr>
                                      <p:tavLst>
                                        <p:tav tm="0">
                                          <p:val>
                                            <p:fltVal val="-90"/>
                                          </p:val>
                                        </p:tav>
                                        <p:tav tm="100000">
                                          <p:val>
                                            <p:fltVal val="0"/>
                                          </p:val>
                                        </p:tav>
                                      </p:tavLst>
                                    </p:anim>
                                    <p:anim calcmode="lin" valueType="num">
                                      <p:cBhvr>
                                        <p:cTn id="73" dur="1600" decel="100000" fill="hold"/>
                                        <p:tgtEl>
                                          <p:spTgt spid="170026"/>
                                        </p:tgtEl>
                                        <p:attrNameLst>
                                          <p:attrName>ppt_x</p:attrName>
                                        </p:attrNameLst>
                                      </p:cBhvr>
                                      <p:tavLst>
                                        <p:tav tm="0">
                                          <p:val>
                                            <p:strVal val="#ppt_x+0.4"/>
                                          </p:val>
                                        </p:tav>
                                        <p:tav tm="100000">
                                          <p:val>
                                            <p:strVal val="#ppt_x-0.05"/>
                                          </p:val>
                                        </p:tav>
                                      </p:tavLst>
                                    </p:anim>
                                    <p:anim calcmode="lin" valueType="num">
                                      <p:cBhvr>
                                        <p:cTn id="74" dur="1600" decel="100000" fill="hold"/>
                                        <p:tgtEl>
                                          <p:spTgt spid="170026"/>
                                        </p:tgtEl>
                                        <p:attrNameLst>
                                          <p:attrName>ppt_y</p:attrName>
                                        </p:attrNameLst>
                                      </p:cBhvr>
                                      <p:tavLst>
                                        <p:tav tm="0">
                                          <p:val>
                                            <p:strVal val="#ppt_y-0.4"/>
                                          </p:val>
                                        </p:tav>
                                        <p:tav tm="100000">
                                          <p:val>
                                            <p:strVal val="#ppt_y+0.1"/>
                                          </p:val>
                                        </p:tav>
                                      </p:tavLst>
                                    </p:anim>
                                    <p:anim calcmode="lin" valueType="num">
                                      <p:cBhvr>
                                        <p:cTn id="75" dur="400" accel="100000" fill="hold">
                                          <p:stCondLst>
                                            <p:cond delay="1600"/>
                                          </p:stCondLst>
                                        </p:cTn>
                                        <p:tgtEl>
                                          <p:spTgt spid="170026"/>
                                        </p:tgtEl>
                                        <p:attrNameLst>
                                          <p:attrName>ppt_x</p:attrName>
                                        </p:attrNameLst>
                                      </p:cBhvr>
                                      <p:tavLst>
                                        <p:tav tm="0">
                                          <p:val>
                                            <p:strVal val="#ppt_x-0.05"/>
                                          </p:val>
                                        </p:tav>
                                        <p:tav tm="100000">
                                          <p:val>
                                            <p:strVal val="#ppt_x"/>
                                          </p:val>
                                        </p:tav>
                                      </p:tavLst>
                                    </p:anim>
                                    <p:anim calcmode="lin" valueType="num">
                                      <p:cBhvr>
                                        <p:cTn id="76" dur="400" accel="100000" fill="hold">
                                          <p:stCondLst>
                                            <p:cond delay="1600"/>
                                          </p:stCondLst>
                                        </p:cTn>
                                        <p:tgtEl>
                                          <p:spTgt spid="170026"/>
                                        </p:tgtEl>
                                        <p:attrNameLst>
                                          <p:attrName>ppt_y</p:attrName>
                                        </p:attrNameLst>
                                      </p:cBhvr>
                                      <p:tavLst>
                                        <p:tav tm="0">
                                          <p:val>
                                            <p:strVal val="#ppt_y+0.1"/>
                                          </p:val>
                                        </p:tav>
                                        <p:tav tm="100000">
                                          <p:val>
                                            <p:strVal val="#ppt_y"/>
                                          </p:val>
                                        </p:tav>
                                      </p:tavLst>
                                    </p:anim>
                                  </p:childTnLst>
                                </p:cTn>
                              </p:par>
                              <p:par>
                                <p:cTn id="77" presetID="30" presetClass="entr" presetSubtype="0" fill="hold" grpId="0" nodeType="withEffect">
                                  <p:stCondLst>
                                    <p:cond delay="0"/>
                                  </p:stCondLst>
                                  <p:childTnLst>
                                    <p:set>
                                      <p:cBhvr>
                                        <p:cTn id="78" dur="1" fill="hold">
                                          <p:stCondLst>
                                            <p:cond delay="0"/>
                                          </p:stCondLst>
                                        </p:cTn>
                                        <p:tgtEl>
                                          <p:spTgt spid="170027"/>
                                        </p:tgtEl>
                                        <p:attrNameLst>
                                          <p:attrName>style.visibility</p:attrName>
                                        </p:attrNameLst>
                                      </p:cBhvr>
                                      <p:to>
                                        <p:strVal val="visible"/>
                                      </p:to>
                                    </p:set>
                                    <p:animEffect transition="in" filter="fade">
                                      <p:cBhvr>
                                        <p:cTn id="79" dur="1600" decel="100000"/>
                                        <p:tgtEl>
                                          <p:spTgt spid="170027"/>
                                        </p:tgtEl>
                                      </p:cBhvr>
                                    </p:animEffect>
                                    <p:anim calcmode="lin" valueType="num">
                                      <p:cBhvr>
                                        <p:cTn id="80" dur="1600" decel="100000" fill="hold"/>
                                        <p:tgtEl>
                                          <p:spTgt spid="170027"/>
                                        </p:tgtEl>
                                        <p:attrNameLst>
                                          <p:attrName>style.rotation</p:attrName>
                                        </p:attrNameLst>
                                      </p:cBhvr>
                                      <p:tavLst>
                                        <p:tav tm="0">
                                          <p:val>
                                            <p:fltVal val="-90"/>
                                          </p:val>
                                        </p:tav>
                                        <p:tav tm="100000">
                                          <p:val>
                                            <p:fltVal val="0"/>
                                          </p:val>
                                        </p:tav>
                                      </p:tavLst>
                                    </p:anim>
                                    <p:anim calcmode="lin" valueType="num">
                                      <p:cBhvr>
                                        <p:cTn id="81" dur="1600" decel="100000" fill="hold"/>
                                        <p:tgtEl>
                                          <p:spTgt spid="170027"/>
                                        </p:tgtEl>
                                        <p:attrNameLst>
                                          <p:attrName>ppt_x</p:attrName>
                                        </p:attrNameLst>
                                      </p:cBhvr>
                                      <p:tavLst>
                                        <p:tav tm="0">
                                          <p:val>
                                            <p:strVal val="#ppt_x+0.4"/>
                                          </p:val>
                                        </p:tav>
                                        <p:tav tm="100000">
                                          <p:val>
                                            <p:strVal val="#ppt_x-0.05"/>
                                          </p:val>
                                        </p:tav>
                                      </p:tavLst>
                                    </p:anim>
                                    <p:anim calcmode="lin" valueType="num">
                                      <p:cBhvr>
                                        <p:cTn id="82" dur="1600" decel="100000" fill="hold"/>
                                        <p:tgtEl>
                                          <p:spTgt spid="170027"/>
                                        </p:tgtEl>
                                        <p:attrNameLst>
                                          <p:attrName>ppt_y</p:attrName>
                                        </p:attrNameLst>
                                      </p:cBhvr>
                                      <p:tavLst>
                                        <p:tav tm="0">
                                          <p:val>
                                            <p:strVal val="#ppt_y-0.4"/>
                                          </p:val>
                                        </p:tav>
                                        <p:tav tm="100000">
                                          <p:val>
                                            <p:strVal val="#ppt_y+0.1"/>
                                          </p:val>
                                        </p:tav>
                                      </p:tavLst>
                                    </p:anim>
                                    <p:anim calcmode="lin" valueType="num">
                                      <p:cBhvr>
                                        <p:cTn id="83" dur="400" accel="100000" fill="hold">
                                          <p:stCondLst>
                                            <p:cond delay="1600"/>
                                          </p:stCondLst>
                                        </p:cTn>
                                        <p:tgtEl>
                                          <p:spTgt spid="170027"/>
                                        </p:tgtEl>
                                        <p:attrNameLst>
                                          <p:attrName>ppt_x</p:attrName>
                                        </p:attrNameLst>
                                      </p:cBhvr>
                                      <p:tavLst>
                                        <p:tav tm="0">
                                          <p:val>
                                            <p:strVal val="#ppt_x-0.05"/>
                                          </p:val>
                                        </p:tav>
                                        <p:tav tm="100000">
                                          <p:val>
                                            <p:strVal val="#ppt_x"/>
                                          </p:val>
                                        </p:tav>
                                      </p:tavLst>
                                    </p:anim>
                                    <p:anim calcmode="lin" valueType="num">
                                      <p:cBhvr>
                                        <p:cTn id="84" dur="400" accel="100000" fill="hold">
                                          <p:stCondLst>
                                            <p:cond delay="1600"/>
                                          </p:stCondLst>
                                        </p:cTn>
                                        <p:tgtEl>
                                          <p:spTgt spid="170027"/>
                                        </p:tgtEl>
                                        <p:attrNameLst>
                                          <p:attrName>ppt_y</p:attrName>
                                        </p:attrNameLst>
                                      </p:cBhvr>
                                      <p:tavLst>
                                        <p:tav tm="0">
                                          <p:val>
                                            <p:strVal val="#ppt_y+0.1"/>
                                          </p:val>
                                        </p:tav>
                                        <p:tav tm="100000">
                                          <p:val>
                                            <p:strVal val="#ppt_y"/>
                                          </p:val>
                                        </p:tav>
                                      </p:tavLst>
                                    </p:anim>
                                  </p:childTnLst>
                                </p:cTn>
                              </p:par>
                              <p:par>
                                <p:cTn id="85" presetID="30" presetClass="entr" presetSubtype="0" fill="hold" grpId="0" nodeType="withEffect">
                                  <p:stCondLst>
                                    <p:cond delay="0"/>
                                  </p:stCondLst>
                                  <p:childTnLst>
                                    <p:set>
                                      <p:cBhvr>
                                        <p:cTn id="86" dur="1" fill="hold">
                                          <p:stCondLst>
                                            <p:cond delay="0"/>
                                          </p:stCondLst>
                                        </p:cTn>
                                        <p:tgtEl>
                                          <p:spTgt spid="170028"/>
                                        </p:tgtEl>
                                        <p:attrNameLst>
                                          <p:attrName>style.visibility</p:attrName>
                                        </p:attrNameLst>
                                      </p:cBhvr>
                                      <p:to>
                                        <p:strVal val="visible"/>
                                      </p:to>
                                    </p:set>
                                    <p:animEffect transition="in" filter="fade">
                                      <p:cBhvr>
                                        <p:cTn id="87" dur="1600" decel="100000"/>
                                        <p:tgtEl>
                                          <p:spTgt spid="170028"/>
                                        </p:tgtEl>
                                      </p:cBhvr>
                                    </p:animEffect>
                                    <p:anim calcmode="lin" valueType="num">
                                      <p:cBhvr>
                                        <p:cTn id="88" dur="1600" decel="100000" fill="hold"/>
                                        <p:tgtEl>
                                          <p:spTgt spid="170028"/>
                                        </p:tgtEl>
                                        <p:attrNameLst>
                                          <p:attrName>style.rotation</p:attrName>
                                        </p:attrNameLst>
                                      </p:cBhvr>
                                      <p:tavLst>
                                        <p:tav tm="0">
                                          <p:val>
                                            <p:fltVal val="-90"/>
                                          </p:val>
                                        </p:tav>
                                        <p:tav tm="100000">
                                          <p:val>
                                            <p:fltVal val="0"/>
                                          </p:val>
                                        </p:tav>
                                      </p:tavLst>
                                    </p:anim>
                                    <p:anim calcmode="lin" valueType="num">
                                      <p:cBhvr>
                                        <p:cTn id="89" dur="1600" decel="100000" fill="hold"/>
                                        <p:tgtEl>
                                          <p:spTgt spid="170028"/>
                                        </p:tgtEl>
                                        <p:attrNameLst>
                                          <p:attrName>ppt_x</p:attrName>
                                        </p:attrNameLst>
                                      </p:cBhvr>
                                      <p:tavLst>
                                        <p:tav tm="0">
                                          <p:val>
                                            <p:strVal val="#ppt_x+0.4"/>
                                          </p:val>
                                        </p:tav>
                                        <p:tav tm="100000">
                                          <p:val>
                                            <p:strVal val="#ppt_x-0.05"/>
                                          </p:val>
                                        </p:tav>
                                      </p:tavLst>
                                    </p:anim>
                                    <p:anim calcmode="lin" valueType="num">
                                      <p:cBhvr>
                                        <p:cTn id="90" dur="1600" decel="100000" fill="hold"/>
                                        <p:tgtEl>
                                          <p:spTgt spid="170028"/>
                                        </p:tgtEl>
                                        <p:attrNameLst>
                                          <p:attrName>ppt_y</p:attrName>
                                        </p:attrNameLst>
                                      </p:cBhvr>
                                      <p:tavLst>
                                        <p:tav tm="0">
                                          <p:val>
                                            <p:strVal val="#ppt_y-0.4"/>
                                          </p:val>
                                        </p:tav>
                                        <p:tav tm="100000">
                                          <p:val>
                                            <p:strVal val="#ppt_y+0.1"/>
                                          </p:val>
                                        </p:tav>
                                      </p:tavLst>
                                    </p:anim>
                                    <p:anim calcmode="lin" valueType="num">
                                      <p:cBhvr>
                                        <p:cTn id="91" dur="400" accel="100000" fill="hold">
                                          <p:stCondLst>
                                            <p:cond delay="1600"/>
                                          </p:stCondLst>
                                        </p:cTn>
                                        <p:tgtEl>
                                          <p:spTgt spid="170028"/>
                                        </p:tgtEl>
                                        <p:attrNameLst>
                                          <p:attrName>ppt_x</p:attrName>
                                        </p:attrNameLst>
                                      </p:cBhvr>
                                      <p:tavLst>
                                        <p:tav tm="0">
                                          <p:val>
                                            <p:strVal val="#ppt_x-0.05"/>
                                          </p:val>
                                        </p:tav>
                                        <p:tav tm="100000">
                                          <p:val>
                                            <p:strVal val="#ppt_x"/>
                                          </p:val>
                                        </p:tav>
                                      </p:tavLst>
                                    </p:anim>
                                    <p:anim calcmode="lin" valueType="num">
                                      <p:cBhvr>
                                        <p:cTn id="92" dur="400" accel="100000" fill="hold">
                                          <p:stCondLst>
                                            <p:cond delay="1600"/>
                                          </p:stCondLst>
                                        </p:cTn>
                                        <p:tgtEl>
                                          <p:spTgt spid="170028"/>
                                        </p:tgtEl>
                                        <p:attrNameLst>
                                          <p:attrName>ppt_y</p:attrName>
                                        </p:attrNameLst>
                                      </p:cBhvr>
                                      <p:tavLst>
                                        <p:tav tm="0">
                                          <p:val>
                                            <p:strVal val="#ppt_y+0.1"/>
                                          </p:val>
                                        </p:tav>
                                        <p:tav tm="100000">
                                          <p:val>
                                            <p:strVal val="#ppt_y"/>
                                          </p:val>
                                        </p:tav>
                                      </p:tavLst>
                                    </p:anim>
                                  </p:childTnLst>
                                </p:cTn>
                              </p:par>
                              <p:par>
                                <p:cTn id="93" presetID="30" presetClass="entr" presetSubtype="0" fill="hold" grpId="0" nodeType="withEffect">
                                  <p:stCondLst>
                                    <p:cond delay="0"/>
                                  </p:stCondLst>
                                  <p:childTnLst>
                                    <p:set>
                                      <p:cBhvr>
                                        <p:cTn id="94" dur="1" fill="hold">
                                          <p:stCondLst>
                                            <p:cond delay="0"/>
                                          </p:stCondLst>
                                        </p:cTn>
                                        <p:tgtEl>
                                          <p:spTgt spid="170031"/>
                                        </p:tgtEl>
                                        <p:attrNameLst>
                                          <p:attrName>style.visibility</p:attrName>
                                        </p:attrNameLst>
                                      </p:cBhvr>
                                      <p:to>
                                        <p:strVal val="visible"/>
                                      </p:to>
                                    </p:set>
                                    <p:animEffect transition="in" filter="fade">
                                      <p:cBhvr>
                                        <p:cTn id="95" dur="1600" decel="100000"/>
                                        <p:tgtEl>
                                          <p:spTgt spid="170031"/>
                                        </p:tgtEl>
                                      </p:cBhvr>
                                    </p:animEffect>
                                    <p:anim calcmode="lin" valueType="num">
                                      <p:cBhvr>
                                        <p:cTn id="96" dur="1600" decel="100000" fill="hold"/>
                                        <p:tgtEl>
                                          <p:spTgt spid="170031"/>
                                        </p:tgtEl>
                                        <p:attrNameLst>
                                          <p:attrName>style.rotation</p:attrName>
                                        </p:attrNameLst>
                                      </p:cBhvr>
                                      <p:tavLst>
                                        <p:tav tm="0">
                                          <p:val>
                                            <p:fltVal val="-90"/>
                                          </p:val>
                                        </p:tav>
                                        <p:tav tm="100000">
                                          <p:val>
                                            <p:fltVal val="0"/>
                                          </p:val>
                                        </p:tav>
                                      </p:tavLst>
                                    </p:anim>
                                    <p:anim calcmode="lin" valueType="num">
                                      <p:cBhvr>
                                        <p:cTn id="97" dur="1600" decel="100000" fill="hold"/>
                                        <p:tgtEl>
                                          <p:spTgt spid="170031"/>
                                        </p:tgtEl>
                                        <p:attrNameLst>
                                          <p:attrName>ppt_x</p:attrName>
                                        </p:attrNameLst>
                                      </p:cBhvr>
                                      <p:tavLst>
                                        <p:tav tm="0">
                                          <p:val>
                                            <p:strVal val="#ppt_x+0.4"/>
                                          </p:val>
                                        </p:tav>
                                        <p:tav tm="100000">
                                          <p:val>
                                            <p:strVal val="#ppt_x-0.05"/>
                                          </p:val>
                                        </p:tav>
                                      </p:tavLst>
                                    </p:anim>
                                    <p:anim calcmode="lin" valueType="num">
                                      <p:cBhvr>
                                        <p:cTn id="98" dur="1600" decel="100000" fill="hold"/>
                                        <p:tgtEl>
                                          <p:spTgt spid="170031"/>
                                        </p:tgtEl>
                                        <p:attrNameLst>
                                          <p:attrName>ppt_y</p:attrName>
                                        </p:attrNameLst>
                                      </p:cBhvr>
                                      <p:tavLst>
                                        <p:tav tm="0">
                                          <p:val>
                                            <p:strVal val="#ppt_y-0.4"/>
                                          </p:val>
                                        </p:tav>
                                        <p:tav tm="100000">
                                          <p:val>
                                            <p:strVal val="#ppt_y+0.1"/>
                                          </p:val>
                                        </p:tav>
                                      </p:tavLst>
                                    </p:anim>
                                    <p:anim calcmode="lin" valueType="num">
                                      <p:cBhvr>
                                        <p:cTn id="99" dur="400" accel="100000" fill="hold">
                                          <p:stCondLst>
                                            <p:cond delay="1600"/>
                                          </p:stCondLst>
                                        </p:cTn>
                                        <p:tgtEl>
                                          <p:spTgt spid="170031"/>
                                        </p:tgtEl>
                                        <p:attrNameLst>
                                          <p:attrName>ppt_x</p:attrName>
                                        </p:attrNameLst>
                                      </p:cBhvr>
                                      <p:tavLst>
                                        <p:tav tm="0">
                                          <p:val>
                                            <p:strVal val="#ppt_x-0.05"/>
                                          </p:val>
                                        </p:tav>
                                        <p:tav tm="100000">
                                          <p:val>
                                            <p:strVal val="#ppt_x"/>
                                          </p:val>
                                        </p:tav>
                                      </p:tavLst>
                                    </p:anim>
                                    <p:anim calcmode="lin" valueType="num">
                                      <p:cBhvr>
                                        <p:cTn id="100" dur="400" accel="100000" fill="hold">
                                          <p:stCondLst>
                                            <p:cond delay="1600"/>
                                          </p:stCondLst>
                                        </p:cTn>
                                        <p:tgtEl>
                                          <p:spTgt spid="170031"/>
                                        </p:tgtEl>
                                        <p:attrNameLst>
                                          <p:attrName>ppt_y</p:attrName>
                                        </p:attrNameLst>
                                      </p:cBhvr>
                                      <p:tavLst>
                                        <p:tav tm="0">
                                          <p:val>
                                            <p:strVal val="#ppt_y+0.1"/>
                                          </p:val>
                                        </p:tav>
                                        <p:tav tm="100000">
                                          <p:val>
                                            <p:strVal val="#ppt_y"/>
                                          </p:val>
                                        </p:tav>
                                      </p:tavLst>
                                    </p:anim>
                                  </p:childTnLst>
                                </p:cTn>
                              </p:par>
                              <p:par>
                                <p:cTn id="101" presetID="30" presetClass="entr" presetSubtype="0" fill="hold" grpId="0" nodeType="withEffect">
                                  <p:stCondLst>
                                    <p:cond delay="0"/>
                                  </p:stCondLst>
                                  <p:childTnLst>
                                    <p:set>
                                      <p:cBhvr>
                                        <p:cTn id="102" dur="1" fill="hold">
                                          <p:stCondLst>
                                            <p:cond delay="0"/>
                                          </p:stCondLst>
                                        </p:cTn>
                                        <p:tgtEl>
                                          <p:spTgt spid="170032"/>
                                        </p:tgtEl>
                                        <p:attrNameLst>
                                          <p:attrName>style.visibility</p:attrName>
                                        </p:attrNameLst>
                                      </p:cBhvr>
                                      <p:to>
                                        <p:strVal val="visible"/>
                                      </p:to>
                                    </p:set>
                                    <p:animEffect transition="in" filter="fade">
                                      <p:cBhvr>
                                        <p:cTn id="103" dur="1600" decel="100000"/>
                                        <p:tgtEl>
                                          <p:spTgt spid="170032"/>
                                        </p:tgtEl>
                                      </p:cBhvr>
                                    </p:animEffect>
                                    <p:anim calcmode="lin" valueType="num">
                                      <p:cBhvr>
                                        <p:cTn id="104" dur="1600" decel="100000" fill="hold"/>
                                        <p:tgtEl>
                                          <p:spTgt spid="170032"/>
                                        </p:tgtEl>
                                        <p:attrNameLst>
                                          <p:attrName>style.rotation</p:attrName>
                                        </p:attrNameLst>
                                      </p:cBhvr>
                                      <p:tavLst>
                                        <p:tav tm="0">
                                          <p:val>
                                            <p:fltVal val="-90"/>
                                          </p:val>
                                        </p:tav>
                                        <p:tav tm="100000">
                                          <p:val>
                                            <p:fltVal val="0"/>
                                          </p:val>
                                        </p:tav>
                                      </p:tavLst>
                                    </p:anim>
                                    <p:anim calcmode="lin" valueType="num">
                                      <p:cBhvr>
                                        <p:cTn id="105" dur="1600" decel="100000" fill="hold"/>
                                        <p:tgtEl>
                                          <p:spTgt spid="170032"/>
                                        </p:tgtEl>
                                        <p:attrNameLst>
                                          <p:attrName>ppt_x</p:attrName>
                                        </p:attrNameLst>
                                      </p:cBhvr>
                                      <p:tavLst>
                                        <p:tav tm="0">
                                          <p:val>
                                            <p:strVal val="#ppt_x+0.4"/>
                                          </p:val>
                                        </p:tav>
                                        <p:tav tm="100000">
                                          <p:val>
                                            <p:strVal val="#ppt_x-0.05"/>
                                          </p:val>
                                        </p:tav>
                                      </p:tavLst>
                                    </p:anim>
                                    <p:anim calcmode="lin" valueType="num">
                                      <p:cBhvr>
                                        <p:cTn id="106" dur="1600" decel="100000" fill="hold"/>
                                        <p:tgtEl>
                                          <p:spTgt spid="170032"/>
                                        </p:tgtEl>
                                        <p:attrNameLst>
                                          <p:attrName>ppt_y</p:attrName>
                                        </p:attrNameLst>
                                      </p:cBhvr>
                                      <p:tavLst>
                                        <p:tav tm="0">
                                          <p:val>
                                            <p:strVal val="#ppt_y-0.4"/>
                                          </p:val>
                                        </p:tav>
                                        <p:tav tm="100000">
                                          <p:val>
                                            <p:strVal val="#ppt_y+0.1"/>
                                          </p:val>
                                        </p:tav>
                                      </p:tavLst>
                                    </p:anim>
                                    <p:anim calcmode="lin" valueType="num">
                                      <p:cBhvr>
                                        <p:cTn id="107" dur="400" accel="100000" fill="hold">
                                          <p:stCondLst>
                                            <p:cond delay="1600"/>
                                          </p:stCondLst>
                                        </p:cTn>
                                        <p:tgtEl>
                                          <p:spTgt spid="170032"/>
                                        </p:tgtEl>
                                        <p:attrNameLst>
                                          <p:attrName>ppt_x</p:attrName>
                                        </p:attrNameLst>
                                      </p:cBhvr>
                                      <p:tavLst>
                                        <p:tav tm="0">
                                          <p:val>
                                            <p:strVal val="#ppt_x-0.05"/>
                                          </p:val>
                                        </p:tav>
                                        <p:tav tm="100000">
                                          <p:val>
                                            <p:strVal val="#ppt_x"/>
                                          </p:val>
                                        </p:tav>
                                      </p:tavLst>
                                    </p:anim>
                                    <p:anim calcmode="lin" valueType="num">
                                      <p:cBhvr>
                                        <p:cTn id="108" dur="400" accel="100000" fill="hold">
                                          <p:stCondLst>
                                            <p:cond delay="1600"/>
                                          </p:stCondLst>
                                        </p:cTn>
                                        <p:tgtEl>
                                          <p:spTgt spid="170032"/>
                                        </p:tgtEl>
                                        <p:attrNameLst>
                                          <p:attrName>ppt_y</p:attrName>
                                        </p:attrNameLst>
                                      </p:cBhvr>
                                      <p:tavLst>
                                        <p:tav tm="0">
                                          <p:val>
                                            <p:strVal val="#ppt_y+0.1"/>
                                          </p:val>
                                        </p:tav>
                                        <p:tav tm="100000">
                                          <p:val>
                                            <p:strVal val="#ppt_y"/>
                                          </p:val>
                                        </p:tav>
                                      </p:tavLst>
                                    </p:anim>
                                  </p:childTnLst>
                                </p:cTn>
                              </p:par>
                              <p:par>
                                <p:cTn id="109" presetID="30" presetClass="entr" presetSubtype="0" fill="hold" grpId="0" nodeType="withEffect">
                                  <p:stCondLst>
                                    <p:cond delay="0"/>
                                  </p:stCondLst>
                                  <p:childTnLst>
                                    <p:set>
                                      <p:cBhvr>
                                        <p:cTn id="110" dur="1" fill="hold">
                                          <p:stCondLst>
                                            <p:cond delay="0"/>
                                          </p:stCondLst>
                                        </p:cTn>
                                        <p:tgtEl>
                                          <p:spTgt spid="170033"/>
                                        </p:tgtEl>
                                        <p:attrNameLst>
                                          <p:attrName>style.visibility</p:attrName>
                                        </p:attrNameLst>
                                      </p:cBhvr>
                                      <p:to>
                                        <p:strVal val="visible"/>
                                      </p:to>
                                    </p:set>
                                    <p:animEffect transition="in" filter="fade">
                                      <p:cBhvr>
                                        <p:cTn id="111" dur="1600" decel="100000"/>
                                        <p:tgtEl>
                                          <p:spTgt spid="170033"/>
                                        </p:tgtEl>
                                      </p:cBhvr>
                                    </p:animEffect>
                                    <p:anim calcmode="lin" valueType="num">
                                      <p:cBhvr>
                                        <p:cTn id="112" dur="1600" decel="100000" fill="hold"/>
                                        <p:tgtEl>
                                          <p:spTgt spid="170033"/>
                                        </p:tgtEl>
                                        <p:attrNameLst>
                                          <p:attrName>style.rotation</p:attrName>
                                        </p:attrNameLst>
                                      </p:cBhvr>
                                      <p:tavLst>
                                        <p:tav tm="0">
                                          <p:val>
                                            <p:fltVal val="-90"/>
                                          </p:val>
                                        </p:tav>
                                        <p:tav tm="100000">
                                          <p:val>
                                            <p:fltVal val="0"/>
                                          </p:val>
                                        </p:tav>
                                      </p:tavLst>
                                    </p:anim>
                                    <p:anim calcmode="lin" valueType="num">
                                      <p:cBhvr>
                                        <p:cTn id="113" dur="1600" decel="100000" fill="hold"/>
                                        <p:tgtEl>
                                          <p:spTgt spid="170033"/>
                                        </p:tgtEl>
                                        <p:attrNameLst>
                                          <p:attrName>ppt_x</p:attrName>
                                        </p:attrNameLst>
                                      </p:cBhvr>
                                      <p:tavLst>
                                        <p:tav tm="0">
                                          <p:val>
                                            <p:strVal val="#ppt_x+0.4"/>
                                          </p:val>
                                        </p:tav>
                                        <p:tav tm="100000">
                                          <p:val>
                                            <p:strVal val="#ppt_x-0.05"/>
                                          </p:val>
                                        </p:tav>
                                      </p:tavLst>
                                    </p:anim>
                                    <p:anim calcmode="lin" valueType="num">
                                      <p:cBhvr>
                                        <p:cTn id="114" dur="1600" decel="100000" fill="hold"/>
                                        <p:tgtEl>
                                          <p:spTgt spid="170033"/>
                                        </p:tgtEl>
                                        <p:attrNameLst>
                                          <p:attrName>ppt_y</p:attrName>
                                        </p:attrNameLst>
                                      </p:cBhvr>
                                      <p:tavLst>
                                        <p:tav tm="0">
                                          <p:val>
                                            <p:strVal val="#ppt_y-0.4"/>
                                          </p:val>
                                        </p:tav>
                                        <p:tav tm="100000">
                                          <p:val>
                                            <p:strVal val="#ppt_y+0.1"/>
                                          </p:val>
                                        </p:tav>
                                      </p:tavLst>
                                    </p:anim>
                                    <p:anim calcmode="lin" valueType="num">
                                      <p:cBhvr>
                                        <p:cTn id="115" dur="400" accel="100000" fill="hold">
                                          <p:stCondLst>
                                            <p:cond delay="1600"/>
                                          </p:stCondLst>
                                        </p:cTn>
                                        <p:tgtEl>
                                          <p:spTgt spid="170033"/>
                                        </p:tgtEl>
                                        <p:attrNameLst>
                                          <p:attrName>ppt_x</p:attrName>
                                        </p:attrNameLst>
                                      </p:cBhvr>
                                      <p:tavLst>
                                        <p:tav tm="0">
                                          <p:val>
                                            <p:strVal val="#ppt_x-0.05"/>
                                          </p:val>
                                        </p:tav>
                                        <p:tav tm="100000">
                                          <p:val>
                                            <p:strVal val="#ppt_x"/>
                                          </p:val>
                                        </p:tav>
                                      </p:tavLst>
                                    </p:anim>
                                    <p:anim calcmode="lin" valueType="num">
                                      <p:cBhvr>
                                        <p:cTn id="116" dur="400" accel="100000" fill="hold">
                                          <p:stCondLst>
                                            <p:cond delay="1600"/>
                                          </p:stCondLst>
                                        </p:cTn>
                                        <p:tgtEl>
                                          <p:spTgt spid="170033"/>
                                        </p:tgtEl>
                                        <p:attrNameLst>
                                          <p:attrName>ppt_y</p:attrName>
                                        </p:attrNameLst>
                                      </p:cBhvr>
                                      <p:tavLst>
                                        <p:tav tm="0">
                                          <p:val>
                                            <p:strVal val="#ppt_y+0.1"/>
                                          </p:val>
                                        </p:tav>
                                        <p:tav tm="100000">
                                          <p:val>
                                            <p:strVal val="#ppt_y"/>
                                          </p:val>
                                        </p:tav>
                                      </p:tavLst>
                                    </p:anim>
                                  </p:childTnLst>
                                </p:cTn>
                              </p:par>
                              <p:par>
                                <p:cTn id="117" presetID="30" presetClass="entr" presetSubtype="0" fill="hold" grpId="0" nodeType="withEffect">
                                  <p:stCondLst>
                                    <p:cond delay="0"/>
                                  </p:stCondLst>
                                  <p:childTnLst>
                                    <p:set>
                                      <p:cBhvr>
                                        <p:cTn id="118" dur="1" fill="hold">
                                          <p:stCondLst>
                                            <p:cond delay="0"/>
                                          </p:stCondLst>
                                        </p:cTn>
                                        <p:tgtEl>
                                          <p:spTgt spid="170034"/>
                                        </p:tgtEl>
                                        <p:attrNameLst>
                                          <p:attrName>style.visibility</p:attrName>
                                        </p:attrNameLst>
                                      </p:cBhvr>
                                      <p:to>
                                        <p:strVal val="visible"/>
                                      </p:to>
                                    </p:set>
                                    <p:animEffect transition="in" filter="fade">
                                      <p:cBhvr>
                                        <p:cTn id="119" dur="1600" decel="100000"/>
                                        <p:tgtEl>
                                          <p:spTgt spid="170034"/>
                                        </p:tgtEl>
                                      </p:cBhvr>
                                    </p:animEffect>
                                    <p:anim calcmode="lin" valueType="num">
                                      <p:cBhvr>
                                        <p:cTn id="120" dur="1600" decel="100000" fill="hold"/>
                                        <p:tgtEl>
                                          <p:spTgt spid="170034"/>
                                        </p:tgtEl>
                                        <p:attrNameLst>
                                          <p:attrName>style.rotation</p:attrName>
                                        </p:attrNameLst>
                                      </p:cBhvr>
                                      <p:tavLst>
                                        <p:tav tm="0">
                                          <p:val>
                                            <p:fltVal val="-90"/>
                                          </p:val>
                                        </p:tav>
                                        <p:tav tm="100000">
                                          <p:val>
                                            <p:fltVal val="0"/>
                                          </p:val>
                                        </p:tav>
                                      </p:tavLst>
                                    </p:anim>
                                    <p:anim calcmode="lin" valueType="num">
                                      <p:cBhvr>
                                        <p:cTn id="121" dur="1600" decel="100000" fill="hold"/>
                                        <p:tgtEl>
                                          <p:spTgt spid="170034"/>
                                        </p:tgtEl>
                                        <p:attrNameLst>
                                          <p:attrName>ppt_x</p:attrName>
                                        </p:attrNameLst>
                                      </p:cBhvr>
                                      <p:tavLst>
                                        <p:tav tm="0">
                                          <p:val>
                                            <p:strVal val="#ppt_x+0.4"/>
                                          </p:val>
                                        </p:tav>
                                        <p:tav tm="100000">
                                          <p:val>
                                            <p:strVal val="#ppt_x-0.05"/>
                                          </p:val>
                                        </p:tav>
                                      </p:tavLst>
                                    </p:anim>
                                    <p:anim calcmode="lin" valueType="num">
                                      <p:cBhvr>
                                        <p:cTn id="122" dur="1600" decel="100000" fill="hold"/>
                                        <p:tgtEl>
                                          <p:spTgt spid="170034"/>
                                        </p:tgtEl>
                                        <p:attrNameLst>
                                          <p:attrName>ppt_y</p:attrName>
                                        </p:attrNameLst>
                                      </p:cBhvr>
                                      <p:tavLst>
                                        <p:tav tm="0">
                                          <p:val>
                                            <p:strVal val="#ppt_y-0.4"/>
                                          </p:val>
                                        </p:tav>
                                        <p:tav tm="100000">
                                          <p:val>
                                            <p:strVal val="#ppt_y+0.1"/>
                                          </p:val>
                                        </p:tav>
                                      </p:tavLst>
                                    </p:anim>
                                    <p:anim calcmode="lin" valueType="num">
                                      <p:cBhvr>
                                        <p:cTn id="123" dur="400" accel="100000" fill="hold">
                                          <p:stCondLst>
                                            <p:cond delay="1600"/>
                                          </p:stCondLst>
                                        </p:cTn>
                                        <p:tgtEl>
                                          <p:spTgt spid="170034"/>
                                        </p:tgtEl>
                                        <p:attrNameLst>
                                          <p:attrName>ppt_x</p:attrName>
                                        </p:attrNameLst>
                                      </p:cBhvr>
                                      <p:tavLst>
                                        <p:tav tm="0">
                                          <p:val>
                                            <p:strVal val="#ppt_x-0.05"/>
                                          </p:val>
                                        </p:tav>
                                        <p:tav tm="100000">
                                          <p:val>
                                            <p:strVal val="#ppt_x"/>
                                          </p:val>
                                        </p:tav>
                                      </p:tavLst>
                                    </p:anim>
                                    <p:anim calcmode="lin" valueType="num">
                                      <p:cBhvr>
                                        <p:cTn id="124" dur="400" accel="100000" fill="hold">
                                          <p:stCondLst>
                                            <p:cond delay="1600"/>
                                          </p:stCondLst>
                                        </p:cTn>
                                        <p:tgtEl>
                                          <p:spTgt spid="170034"/>
                                        </p:tgtEl>
                                        <p:attrNameLst>
                                          <p:attrName>ppt_y</p:attrName>
                                        </p:attrNameLst>
                                      </p:cBhvr>
                                      <p:tavLst>
                                        <p:tav tm="0">
                                          <p:val>
                                            <p:strVal val="#ppt_y+0.1"/>
                                          </p:val>
                                        </p:tav>
                                        <p:tav tm="100000">
                                          <p:val>
                                            <p:strVal val="#ppt_y"/>
                                          </p:val>
                                        </p:tav>
                                      </p:tavLst>
                                    </p:anim>
                                  </p:childTnLst>
                                </p:cTn>
                              </p:par>
                              <p:par>
                                <p:cTn id="125" presetID="30" presetClass="entr" presetSubtype="0" fill="hold" grpId="0" nodeType="withEffect">
                                  <p:stCondLst>
                                    <p:cond delay="0"/>
                                  </p:stCondLst>
                                  <p:childTnLst>
                                    <p:set>
                                      <p:cBhvr>
                                        <p:cTn id="126" dur="1" fill="hold">
                                          <p:stCondLst>
                                            <p:cond delay="0"/>
                                          </p:stCondLst>
                                        </p:cTn>
                                        <p:tgtEl>
                                          <p:spTgt spid="170035"/>
                                        </p:tgtEl>
                                        <p:attrNameLst>
                                          <p:attrName>style.visibility</p:attrName>
                                        </p:attrNameLst>
                                      </p:cBhvr>
                                      <p:to>
                                        <p:strVal val="visible"/>
                                      </p:to>
                                    </p:set>
                                    <p:animEffect transition="in" filter="fade">
                                      <p:cBhvr>
                                        <p:cTn id="127" dur="1600" decel="100000"/>
                                        <p:tgtEl>
                                          <p:spTgt spid="170035"/>
                                        </p:tgtEl>
                                      </p:cBhvr>
                                    </p:animEffect>
                                    <p:anim calcmode="lin" valueType="num">
                                      <p:cBhvr>
                                        <p:cTn id="128" dur="1600" decel="100000" fill="hold"/>
                                        <p:tgtEl>
                                          <p:spTgt spid="170035"/>
                                        </p:tgtEl>
                                        <p:attrNameLst>
                                          <p:attrName>style.rotation</p:attrName>
                                        </p:attrNameLst>
                                      </p:cBhvr>
                                      <p:tavLst>
                                        <p:tav tm="0">
                                          <p:val>
                                            <p:fltVal val="-90"/>
                                          </p:val>
                                        </p:tav>
                                        <p:tav tm="100000">
                                          <p:val>
                                            <p:fltVal val="0"/>
                                          </p:val>
                                        </p:tav>
                                      </p:tavLst>
                                    </p:anim>
                                    <p:anim calcmode="lin" valueType="num">
                                      <p:cBhvr>
                                        <p:cTn id="129" dur="1600" decel="100000" fill="hold"/>
                                        <p:tgtEl>
                                          <p:spTgt spid="170035"/>
                                        </p:tgtEl>
                                        <p:attrNameLst>
                                          <p:attrName>ppt_x</p:attrName>
                                        </p:attrNameLst>
                                      </p:cBhvr>
                                      <p:tavLst>
                                        <p:tav tm="0">
                                          <p:val>
                                            <p:strVal val="#ppt_x+0.4"/>
                                          </p:val>
                                        </p:tav>
                                        <p:tav tm="100000">
                                          <p:val>
                                            <p:strVal val="#ppt_x-0.05"/>
                                          </p:val>
                                        </p:tav>
                                      </p:tavLst>
                                    </p:anim>
                                    <p:anim calcmode="lin" valueType="num">
                                      <p:cBhvr>
                                        <p:cTn id="130" dur="1600" decel="100000" fill="hold"/>
                                        <p:tgtEl>
                                          <p:spTgt spid="170035"/>
                                        </p:tgtEl>
                                        <p:attrNameLst>
                                          <p:attrName>ppt_y</p:attrName>
                                        </p:attrNameLst>
                                      </p:cBhvr>
                                      <p:tavLst>
                                        <p:tav tm="0">
                                          <p:val>
                                            <p:strVal val="#ppt_y-0.4"/>
                                          </p:val>
                                        </p:tav>
                                        <p:tav tm="100000">
                                          <p:val>
                                            <p:strVal val="#ppt_y+0.1"/>
                                          </p:val>
                                        </p:tav>
                                      </p:tavLst>
                                    </p:anim>
                                    <p:anim calcmode="lin" valueType="num">
                                      <p:cBhvr>
                                        <p:cTn id="131" dur="400" accel="100000" fill="hold">
                                          <p:stCondLst>
                                            <p:cond delay="1600"/>
                                          </p:stCondLst>
                                        </p:cTn>
                                        <p:tgtEl>
                                          <p:spTgt spid="170035"/>
                                        </p:tgtEl>
                                        <p:attrNameLst>
                                          <p:attrName>ppt_x</p:attrName>
                                        </p:attrNameLst>
                                      </p:cBhvr>
                                      <p:tavLst>
                                        <p:tav tm="0">
                                          <p:val>
                                            <p:strVal val="#ppt_x-0.05"/>
                                          </p:val>
                                        </p:tav>
                                        <p:tav tm="100000">
                                          <p:val>
                                            <p:strVal val="#ppt_x"/>
                                          </p:val>
                                        </p:tav>
                                      </p:tavLst>
                                    </p:anim>
                                    <p:anim calcmode="lin" valueType="num">
                                      <p:cBhvr>
                                        <p:cTn id="132" dur="400" accel="100000" fill="hold">
                                          <p:stCondLst>
                                            <p:cond delay="1600"/>
                                          </p:stCondLst>
                                        </p:cTn>
                                        <p:tgtEl>
                                          <p:spTgt spid="170035"/>
                                        </p:tgtEl>
                                        <p:attrNameLst>
                                          <p:attrName>ppt_y</p:attrName>
                                        </p:attrNameLst>
                                      </p:cBhvr>
                                      <p:tavLst>
                                        <p:tav tm="0">
                                          <p:val>
                                            <p:strVal val="#ppt_y+0.1"/>
                                          </p:val>
                                        </p:tav>
                                        <p:tav tm="100000">
                                          <p:val>
                                            <p:strVal val="#ppt_y"/>
                                          </p:val>
                                        </p:tav>
                                      </p:tavLst>
                                    </p:anim>
                                  </p:childTnLst>
                                </p:cTn>
                              </p:par>
                              <p:par>
                                <p:cTn id="133" presetID="30" presetClass="entr" presetSubtype="0" fill="hold" grpId="0" nodeType="withEffect">
                                  <p:stCondLst>
                                    <p:cond delay="0"/>
                                  </p:stCondLst>
                                  <p:childTnLst>
                                    <p:set>
                                      <p:cBhvr>
                                        <p:cTn id="134" dur="1" fill="hold">
                                          <p:stCondLst>
                                            <p:cond delay="0"/>
                                          </p:stCondLst>
                                        </p:cTn>
                                        <p:tgtEl>
                                          <p:spTgt spid="170036"/>
                                        </p:tgtEl>
                                        <p:attrNameLst>
                                          <p:attrName>style.visibility</p:attrName>
                                        </p:attrNameLst>
                                      </p:cBhvr>
                                      <p:to>
                                        <p:strVal val="visible"/>
                                      </p:to>
                                    </p:set>
                                    <p:animEffect transition="in" filter="fade">
                                      <p:cBhvr>
                                        <p:cTn id="135" dur="1600" decel="100000"/>
                                        <p:tgtEl>
                                          <p:spTgt spid="170036"/>
                                        </p:tgtEl>
                                      </p:cBhvr>
                                    </p:animEffect>
                                    <p:anim calcmode="lin" valueType="num">
                                      <p:cBhvr>
                                        <p:cTn id="136" dur="1600" decel="100000" fill="hold"/>
                                        <p:tgtEl>
                                          <p:spTgt spid="170036"/>
                                        </p:tgtEl>
                                        <p:attrNameLst>
                                          <p:attrName>style.rotation</p:attrName>
                                        </p:attrNameLst>
                                      </p:cBhvr>
                                      <p:tavLst>
                                        <p:tav tm="0">
                                          <p:val>
                                            <p:fltVal val="-90"/>
                                          </p:val>
                                        </p:tav>
                                        <p:tav tm="100000">
                                          <p:val>
                                            <p:fltVal val="0"/>
                                          </p:val>
                                        </p:tav>
                                      </p:tavLst>
                                    </p:anim>
                                    <p:anim calcmode="lin" valueType="num">
                                      <p:cBhvr>
                                        <p:cTn id="137" dur="1600" decel="100000" fill="hold"/>
                                        <p:tgtEl>
                                          <p:spTgt spid="170036"/>
                                        </p:tgtEl>
                                        <p:attrNameLst>
                                          <p:attrName>ppt_x</p:attrName>
                                        </p:attrNameLst>
                                      </p:cBhvr>
                                      <p:tavLst>
                                        <p:tav tm="0">
                                          <p:val>
                                            <p:strVal val="#ppt_x+0.4"/>
                                          </p:val>
                                        </p:tav>
                                        <p:tav tm="100000">
                                          <p:val>
                                            <p:strVal val="#ppt_x-0.05"/>
                                          </p:val>
                                        </p:tav>
                                      </p:tavLst>
                                    </p:anim>
                                    <p:anim calcmode="lin" valueType="num">
                                      <p:cBhvr>
                                        <p:cTn id="138" dur="1600" decel="100000" fill="hold"/>
                                        <p:tgtEl>
                                          <p:spTgt spid="170036"/>
                                        </p:tgtEl>
                                        <p:attrNameLst>
                                          <p:attrName>ppt_y</p:attrName>
                                        </p:attrNameLst>
                                      </p:cBhvr>
                                      <p:tavLst>
                                        <p:tav tm="0">
                                          <p:val>
                                            <p:strVal val="#ppt_y-0.4"/>
                                          </p:val>
                                        </p:tav>
                                        <p:tav tm="100000">
                                          <p:val>
                                            <p:strVal val="#ppt_y+0.1"/>
                                          </p:val>
                                        </p:tav>
                                      </p:tavLst>
                                    </p:anim>
                                    <p:anim calcmode="lin" valueType="num">
                                      <p:cBhvr>
                                        <p:cTn id="139" dur="400" accel="100000" fill="hold">
                                          <p:stCondLst>
                                            <p:cond delay="1600"/>
                                          </p:stCondLst>
                                        </p:cTn>
                                        <p:tgtEl>
                                          <p:spTgt spid="170036"/>
                                        </p:tgtEl>
                                        <p:attrNameLst>
                                          <p:attrName>ppt_x</p:attrName>
                                        </p:attrNameLst>
                                      </p:cBhvr>
                                      <p:tavLst>
                                        <p:tav tm="0">
                                          <p:val>
                                            <p:strVal val="#ppt_x-0.05"/>
                                          </p:val>
                                        </p:tav>
                                        <p:tav tm="100000">
                                          <p:val>
                                            <p:strVal val="#ppt_x"/>
                                          </p:val>
                                        </p:tav>
                                      </p:tavLst>
                                    </p:anim>
                                    <p:anim calcmode="lin" valueType="num">
                                      <p:cBhvr>
                                        <p:cTn id="140" dur="400" accel="100000" fill="hold">
                                          <p:stCondLst>
                                            <p:cond delay="1600"/>
                                          </p:stCondLst>
                                        </p:cTn>
                                        <p:tgtEl>
                                          <p:spTgt spid="170036"/>
                                        </p:tgtEl>
                                        <p:attrNameLst>
                                          <p:attrName>ppt_y</p:attrName>
                                        </p:attrNameLst>
                                      </p:cBhvr>
                                      <p:tavLst>
                                        <p:tav tm="0">
                                          <p:val>
                                            <p:strVal val="#ppt_y+0.1"/>
                                          </p:val>
                                        </p:tav>
                                        <p:tav tm="100000">
                                          <p:val>
                                            <p:strVal val="#ppt_y"/>
                                          </p:val>
                                        </p:tav>
                                      </p:tavLst>
                                    </p:anim>
                                  </p:childTnLst>
                                </p:cTn>
                              </p:par>
                              <p:par>
                                <p:cTn id="141" presetID="30" presetClass="entr" presetSubtype="0" fill="hold" grpId="0" nodeType="withEffect">
                                  <p:stCondLst>
                                    <p:cond delay="0"/>
                                  </p:stCondLst>
                                  <p:childTnLst>
                                    <p:set>
                                      <p:cBhvr>
                                        <p:cTn id="142" dur="1" fill="hold">
                                          <p:stCondLst>
                                            <p:cond delay="0"/>
                                          </p:stCondLst>
                                        </p:cTn>
                                        <p:tgtEl>
                                          <p:spTgt spid="170037"/>
                                        </p:tgtEl>
                                        <p:attrNameLst>
                                          <p:attrName>style.visibility</p:attrName>
                                        </p:attrNameLst>
                                      </p:cBhvr>
                                      <p:to>
                                        <p:strVal val="visible"/>
                                      </p:to>
                                    </p:set>
                                    <p:animEffect transition="in" filter="fade">
                                      <p:cBhvr>
                                        <p:cTn id="143" dur="1600" decel="100000"/>
                                        <p:tgtEl>
                                          <p:spTgt spid="170037"/>
                                        </p:tgtEl>
                                      </p:cBhvr>
                                    </p:animEffect>
                                    <p:anim calcmode="lin" valueType="num">
                                      <p:cBhvr>
                                        <p:cTn id="144" dur="1600" decel="100000" fill="hold"/>
                                        <p:tgtEl>
                                          <p:spTgt spid="170037"/>
                                        </p:tgtEl>
                                        <p:attrNameLst>
                                          <p:attrName>style.rotation</p:attrName>
                                        </p:attrNameLst>
                                      </p:cBhvr>
                                      <p:tavLst>
                                        <p:tav tm="0">
                                          <p:val>
                                            <p:fltVal val="-90"/>
                                          </p:val>
                                        </p:tav>
                                        <p:tav tm="100000">
                                          <p:val>
                                            <p:fltVal val="0"/>
                                          </p:val>
                                        </p:tav>
                                      </p:tavLst>
                                    </p:anim>
                                    <p:anim calcmode="lin" valueType="num">
                                      <p:cBhvr>
                                        <p:cTn id="145" dur="1600" decel="100000" fill="hold"/>
                                        <p:tgtEl>
                                          <p:spTgt spid="170037"/>
                                        </p:tgtEl>
                                        <p:attrNameLst>
                                          <p:attrName>ppt_x</p:attrName>
                                        </p:attrNameLst>
                                      </p:cBhvr>
                                      <p:tavLst>
                                        <p:tav tm="0">
                                          <p:val>
                                            <p:strVal val="#ppt_x+0.4"/>
                                          </p:val>
                                        </p:tav>
                                        <p:tav tm="100000">
                                          <p:val>
                                            <p:strVal val="#ppt_x-0.05"/>
                                          </p:val>
                                        </p:tav>
                                      </p:tavLst>
                                    </p:anim>
                                    <p:anim calcmode="lin" valueType="num">
                                      <p:cBhvr>
                                        <p:cTn id="146" dur="1600" decel="100000" fill="hold"/>
                                        <p:tgtEl>
                                          <p:spTgt spid="170037"/>
                                        </p:tgtEl>
                                        <p:attrNameLst>
                                          <p:attrName>ppt_y</p:attrName>
                                        </p:attrNameLst>
                                      </p:cBhvr>
                                      <p:tavLst>
                                        <p:tav tm="0">
                                          <p:val>
                                            <p:strVal val="#ppt_y-0.4"/>
                                          </p:val>
                                        </p:tav>
                                        <p:tav tm="100000">
                                          <p:val>
                                            <p:strVal val="#ppt_y+0.1"/>
                                          </p:val>
                                        </p:tav>
                                      </p:tavLst>
                                    </p:anim>
                                    <p:anim calcmode="lin" valueType="num">
                                      <p:cBhvr>
                                        <p:cTn id="147" dur="400" accel="100000" fill="hold">
                                          <p:stCondLst>
                                            <p:cond delay="1600"/>
                                          </p:stCondLst>
                                        </p:cTn>
                                        <p:tgtEl>
                                          <p:spTgt spid="170037"/>
                                        </p:tgtEl>
                                        <p:attrNameLst>
                                          <p:attrName>ppt_x</p:attrName>
                                        </p:attrNameLst>
                                      </p:cBhvr>
                                      <p:tavLst>
                                        <p:tav tm="0">
                                          <p:val>
                                            <p:strVal val="#ppt_x-0.05"/>
                                          </p:val>
                                        </p:tav>
                                        <p:tav tm="100000">
                                          <p:val>
                                            <p:strVal val="#ppt_x"/>
                                          </p:val>
                                        </p:tav>
                                      </p:tavLst>
                                    </p:anim>
                                    <p:anim calcmode="lin" valueType="num">
                                      <p:cBhvr>
                                        <p:cTn id="148" dur="400" accel="100000" fill="hold">
                                          <p:stCondLst>
                                            <p:cond delay="1600"/>
                                          </p:stCondLst>
                                        </p:cTn>
                                        <p:tgtEl>
                                          <p:spTgt spid="170037"/>
                                        </p:tgtEl>
                                        <p:attrNameLst>
                                          <p:attrName>ppt_y</p:attrName>
                                        </p:attrNameLst>
                                      </p:cBhvr>
                                      <p:tavLst>
                                        <p:tav tm="0">
                                          <p:val>
                                            <p:strVal val="#ppt_y+0.1"/>
                                          </p:val>
                                        </p:tav>
                                        <p:tav tm="100000">
                                          <p:val>
                                            <p:strVal val="#ppt_y"/>
                                          </p:val>
                                        </p:tav>
                                      </p:tavLst>
                                    </p:anim>
                                  </p:childTnLst>
                                </p:cTn>
                              </p:par>
                              <p:par>
                                <p:cTn id="149" presetID="30" presetClass="entr" presetSubtype="0" fill="hold" grpId="0" nodeType="withEffect">
                                  <p:stCondLst>
                                    <p:cond delay="0"/>
                                  </p:stCondLst>
                                  <p:childTnLst>
                                    <p:set>
                                      <p:cBhvr>
                                        <p:cTn id="150" dur="1" fill="hold">
                                          <p:stCondLst>
                                            <p:cond delay="0"/>
                                          </p:stCondLst>
                                        </p:cTn>
                                        <p:tgtEl>
                                          <p:spTgt spid="170038"/>
                                        </p:tgtEl>
                                        <p:attrNameLst>
                                          <p:attrName>style.visibility</p:attrName>
                                        </p:attrNameLst>
                                      </p:cBhvr>
                                      <p:to>
                                        <p:strVal val="visible"/>
                                      </p:to>
                                    </p:set>
                                    <p:animEffect transition="in" filter="fade">
                                      <p:cBhvr>
                                        <p:cTn id="151" dur="1600" decel="100000"/>
                                        <p:tgtEl>
                                          <p:spTgt spid="170038"/>
                                        </p:tgtEl>
                                      </p:cBhvr>
                                    </p:animEffect>
                                    <p:anim calcmode="lin" valueType="num">
                                      <p:cBhvr>
                                        <p:cTn id="152" dur="1600" decel="100000" fill="hold"/>
                                        <p:tgtEl>
                                          <p:spTgt spid="170038"/>
                                        </p:tgtEl>
                                        <p:attrNameLst>
                                          <p:attrName>style.rotation</p:attrName>
                                        </p:attrNameLst>
                                      </p:cBhvr>
                                      <p:tavLst>
                                        <p:tav tm="0">
                                          <p:val>
                                            <p:fltVal val="-90"/>
                                          </p:val>
                                        </p:tav>
                                        <p:tav tm="100000">
                                          <p:val>
                                            <p:fltVal val="0"/>
                                          </p:val>
                                        </p:tav>
                                      </p:tavLst>
                                    </p:anim>
                                    <p:anim calcmode="lin" valueType="num">
                                      <p:cBhvr>
                                        <p:cTn id="153" dur="1600" decel="100000" fill="hold"/>
                                        <p:tgtEl>
                                          <p:spTgt spid="170038"/>
                                        </p:tgtEl>
                                        <p:attrNameLst>
                                          <p:attrName>ppt_x</p:attrName>
                                        </p:attrNameLst>
                                      </p:cBhvr>
                                      <p:tavLst>
                                        <p:tav tm="0">
                                          <p:val>
                                            <p:strVal val="#ppt_x+0.4"/>
                                          </p:val>
                                        </p:tav>
                                        <p:tav tm="100000">
                                          <p:val>
                                            <p:strVal val="#ppt_x-0.05"/>
                                          </p:val>
                                        </p:tav>
                                      </p:tavLst>
                                    </p:anim>
                                    <p:anim calcmode="lin" valueType="num">
                                      <p:cBhvr>
                                        <p:cTn id="154" dur="1600" decel="100000" fill="hold"/>
                                        <p:tgtEl>
                                          <p:spTgt spid="170038"/>
                                        </p:tgtEl>
                                        <p:attrNameLst>
                                          <p:attrName>ppt_y</p:attrName>
                                        </p:attrNameLst>
                                      </p:cBhvr>
                                      <p:tavLst>
                                        <p:tav tm="0">
                                          <p:val>
                                            <p:strVal val="#ppt_y-0.4"/>
                                          </p:val>
                                        </p:tav>
                                        <p:tav tm="100000">
                                          <p:val>
                                            <p:strVal val="#ppt_y+0.1"/>
                                          </p:val>
                                        </p:tav>
                                      </p:tavLst>
                                    </p:anim>
                                    <p:anim calcmode="lin" valueType="num">
                                      <p:cBhvr>
                                        <p:cTn id="155" dur="400" accel="100000" fill="hold">
                                          <p:stCondLst>
                                            <p:cond delay="1600"/>
                                          </p:stCondLst>
                                        </p:cTn>
                                        <p:tgtEl>
                                          <p:spTgt spid="170038"/>
                                        </p:tgtEl>
                                        <p:attrNameLst>
                                          <p:attrName>ppt_x</p:attrName>
                                        </p:attrNameLst>
                                      </p:cBhvr>
                                      <p:tavLst>
                                        <p:tav tm="0">
                                          <p:val>
                                            <p:strVal val="#ppt_x-0.05"/>
                                          </p:val>
                                        </p:tav>
                                        <p:tav tm="100000">
                                          <p:val>
                                            <p:strVal val="#ppt_x"/>
                                          </p:val>
                                        </p:tav>
                                      </p:tavLst>
                                    </p:anim>
                                    <p:anim calcmode="lin" valueType="num">
                                      <p:cBhvr>
                                        <p:cTn id="156" dur="400" accel="100000" fill="hold">
                                          <p:stCondLst>
                                            <p:cond delay="1600"/>
                                          </p:stCondLst>
                                        </p:cTn>
                                        <p:tgtEl>
                                          <p:spTgt spid="170038"/>
                                        </p:tgtEl>
                                        <p:attrNameLst>
                                          <p:attrName>ppt_y</p:attrName>
                                        </p:attrNameLst>
                                      </p:cBhvr>
                                      <p:tavLst>
                                        <p:tav tm="0">
                                          <p:val>
                                            <p:strVal val="#ppt_y+0.1"/>
                                          </p:val>
                                        </p:tav>
                                        <p:tav tm="100000">
                                          <p:val>
                                            <p:strVal val="#ppt_y"/>
                                          </p:val>
                                        </p:tav>
                                      </p:tavLst>
                                    </p:anim>
                                  </p:childTnLst>
                                </p:cTn>
                              </p:par>
                              <p:par>
                                <p:cTn id="157" presetID="30" presetClass="entr" presetSubtype="0" fill="hold" grpId="0" nodeType="withEffect">
                                  <p:stCondLst>
                                    <p:cond delay="0"/>
                                  </p:stCondLst>
                                  <p:childTnLst>
                                    <p:set>
                                      <p:cBhvr>
                                        <p:cTn id="158" dur="1" fill="hold">
                                          <p:stCondLst>
                                            <p:cond delay="0"/>
                                          </p:stCondLst>
                                        </p:cTn>
                                        <p:tgtEl>
                                          <p:spTgt spid="170039"/>
                                        </p:tgtEl>
                                        <p:attrNameLst>
                                          <p:attrName>style.visibility</p:attrName>
                                        </p:attrNameLst>
                                      </p:cBhvr>
                                      <p:to>
                                        <p:strVal val="visible"/>
                                      </p:to>
                                    </p:set>
                                    <p:animEffect transition="in" filter="fade">
                                      <p:cBhvr>
                                        <p:cTn id="159" dur="1600" decel="100000"/>
                                        <p:tgtEl>
                                          <p:spTgt spid="170039"/>
                                        </p:tgtEl>
                                      </p:cBhvr>
                                    </p:animEffect>
                                    <p:anim calcmode="lin" valueType="num">
                                      <p:cBhvr>
                                        <p:cTn id="160" dur="1600" decel="100000" fill="hold"/>
                                        <p:tgtEl>
                                          <p:spTgt spid="170039"/>
                                        </p:tgtEl>
                                        <p:attrNameLst>
                                          <p:attrName>style.rotation</p:attrName>
                                        </p:attrNameLst>
                                      </p:cBhvr>
                                      <p:tavLst>
                                        <p:tav tm="0">
                                          <p:val>
                                            <p:fltVal val="-90"/>
                                          </p:val>
                                        </p:tav>
                                        <p:tav tm="100000">
                                          <p:val>
                                            <p:fltVal val="0"/>
                                          </p:val>
                                        </p:tav>
                                      </p:tavLst>
                                    </p:anim>
                                    <p:anim calcmode="lin" valueType="num">
                                      <p:cBhvr>
                                        <p:cTn id="161" dur="1600" decel="100000" fill="hold"/>
                                        <p:tgtEl>
                                          <p:spTgt spid="170039"/>
                                        </p:tgtEl>
                                        <p:attrNameLst>
                                          <p:attrName>ppt_x</p:attrName>
                                        </p:attrNameLst>
                                      </p:cBhvr>
                                      <p:tavLst>
                                        <p:tav tm="0">
                                          <p:val>
                                            <p:strVal val="#ppt_x+0.4"/>
                                          </p:val>
                                        </p:tav>
                                        <p:tav tm="100000">
                                          <p:val>
                                            <p:strVal val="#ppt_x-0.05"/>
                                          </p:val>
                                        </p:tav>
                                      </p:tavLst>
                                    </p:anim>
                                    <p:anim calcmode="lin" valueType="num">
                                      <p:cBhvr>
                                        <p:cTn id="162" dur="1600" decel="100000" fill="hold"/>
                                        <p:tgtEl>
                                          <p:spTgt spid="170039"/>
                                        </p:tgtEl>
                                        <p:attrNameLst>
                                          <p:attrName>ppt_y</p:attrName>
                                        </p:attrNameLst>
                                      </p:cBhvr>
                                      <p:tavLst>
                                        <p:tav tm="0">
                                          <p:val>
                                            <p:strVal val="#ppt_y-0.4"/>
                                          </p:val>
                                        </p:tav>
                                        <p:tav tm="100000">
                                          <p:val>
                                            <p:strVal val="#ppt_y+0.1"/>
                                          </p:val>
                                        </p:tav>
                                      </p:tavLst>
                                    </p:anim>
                                    <p:anim calcmode="lin" valueType="num">
                                      <p:cBhvr>
                                        <p:cTn id="163" dur="400" accel="100000" fill="hold">
                                          <p:stCondLst>
                                            <p:cond delay="1600"/>
                                          </p:stCondLst>
                                        </p:cTn>
                                        <p:tgtEl>
                                          <p:spTgt spid="170039"/>
                                        </p:tgtEl>
                                        <p:attrNameLst>
                                          <p:attrName>ppt_x</p:attrName>
                                        </p:attrNameLst>
                                      </p:cBhvr>
                                      <p:tavLst>
                                        <p:tav tm="0">
                                          <p:val>
                                            <p:strVal val="#ppt_x-0.05"/>
                                          </p:val>
                                        </p:tav>
                                        <p:tav tm="100000">
                                          <p:val>
                                            <p:strVal val="#ppt_x"/>
                                          </p:val>
                                        </p:tav>
                                      </p:tavLst>
                                    </p:anim>
                                    <p:anim calcmode="lin" valueType="num">
                                      <p:cBhvr>
                                        <p:cTn id="164" dur="400" accel="100000" fill="hold">
                                          <p:stCondLst>
                                            <p:cond delay="1600"/>
                                          </p:stCondLst>
                                        </p:cTn>
                                        <p:tgtEl>
                                          <p:spTgt spid="170039"/>
                                        </p:tgtEl>
                                        <p:attrNameLst>
                                          <p:attrName>ppt_y</p:attrName>
                                        </p:attrNameLst>
                                      </p:cBhvr>
                                      <p:tavLst>
                                        <p:tav tm="0">
                                          <p:val>
                                            <p:strVal val="#ppt_y+0.1"/>
                                          </p:val>
                                        </p:tav>
                                        <p:tav tm="100000">
                                          <p:val>
                                            <p:strVal val="#ppt_y"/>
                                          </p:val>
                                        </p:tav>
                                      </p:tavLst>
                                    </p:anim>
                                  </p:childTnLst>
                                </p:cTn>
                              </p:par>
                              <p:par>
                                <p:cTn id="165" presetID="30" presetClass="entr" presetSubtype="0" fill="hold" grpId="0" nodeType="withEffect">
                                  <p:stCondLst>
                                    <p:cond delay="0"/>
                                  </p:stCondLst>
                                  <p:childTnLst>
                                    <p:set>
                                      <p:cBhvr>
                                        <p:cTn id="166" dur="1" fill="hold">
                                          <p:stCondLst>
                                            <p:cond delay="0"/>
                                          </p:stCondLst>
                                        </p:cTn>
                                        <p:tgtEl>
                                          <p:spTgt spid="170042"/>
                                        </p:tgtEl>
                                        <p:attrNameLst>
                                          <p:attrName>style.visibility</p:attrName>
                                        </p:attrNameLst>
                                      </p:cBhvr>
                                      <p:to>
                                        <p:strVal val="visible"/>
                                      </p:to>
                                    </p:set>
                                    <p:animEffect transition="in" filter="fade">
                                      <p:cBhvr>
                                        <p:cTn id="167" dur="1600" decel="100000"/>
                                        <p:tgtEl>
                                          <p:spTgt spid="170042"/>
                                        </p:tgtEl>
                                      </p:cBhvr>
                                    </p:animEffect>
                                    <p:anim calcmode="lin" valueType="num">
                                      <p:cBhvr>
                                        <p:cTn id="168" dur="1600" decel="100000" fill="hold"/>
                                        <p:tgtEl>
                                          <p:spTgt spid="170042"/>
                                        </p:tgtEl>
                                        <p:attrNameLst>
                                          <p:attrName>style.rotation</p:attrName>
                                        </p:attrNameLst>
                                      </p:cBhvr>
                                      <p:tavLst>
                                        <p:tav tm="0">
                                          <p:val>
                                            <p:fltVal val="-90"/>
                                          </p:val>
                                        </p:tav>
                                        <p:tav tm="100000">
                                          <p:val>
                                            <p:fltVal val="0"/>
                                          </p:val>
                                        </p:tav>
                                      </p:tavLst>
                                    </p:anim>
                                    <p:anim calcmode="lin" valueType="num">
                                      <p:cBhvr>
                                        <p:cTn id="169" dur="1600" decel="100000" fill="hold"/>
                                        <p:tgtEl>
                                          <p:spTgt spid="170042"/>
                                        </p:tgtEl>
                                        <p:attrNameLst>
                                          <p:attrName>ppt_x</p:attrName>
                                        </p:attrNameLst>
                                      </p:cBhvr>
                                      <p:tavLst>
                                        <p:tav tm="0">
                                          <p:val>
                                            <p:strVal val="#ppt_x+0.4"/>
                                          </p:val>
                                        </p:tav>
                                        <p:tav tm="100000">
                                          <p:val>
                                            <p:strVal val="#ppt_x-0.05"/>
                                          </p:val>
                                        </p:tav>
                                      </p:tavLst>
                                    </p:anim>
                                    <p:anim calcmode="lin" valueType="num">
                                      <p:cBhvr>
                                        <p:cTn id="170" dur="1600" decel="100000" fill="hold"/>
                                        <p:tgtEl>
                                          <p:spTgt spid="170042"/>
                                        </p:tgtEl>
                                        <p:attrNameLst>
                                          <p:attrName>ppt_y</p:attrName>
                                        </p:attrNameLst>
                                      </p:cBhvr>
                                      <p:tavLst>
                                        <p:tav tm="0">
                                          <p:val>
                                            <p:strVal val="#ppt_y-0.4"/>
                                          </p:val>
                                        </p:tav>
                                        <p:tav tm="100000">
                                          <p:val>
                                            <p:strVal val="#ppt_y+0.1"/>
                                          </p:val>
                                        </p:tav>
                                      </p:tavLst>
                                    </p:anim>
                                    <p:anim calcmode="lin" valueType="num">
                                      <p:cBhvr>
                                        <p:cTn id="171" dur="400" accel="100000" fill="hold">
                                          <p:stCondLst>
                                            <p:cond delay="1600"/>
                                          </p:stCondLst>
                                        </p:cTn>
                                        <p:tgtEl>
                                          <p:spTgt spid="170042"/>
                                        </p:tgtEl>
                                        <p:attrNameLst>
                                          <p:attrName>ppt_x</p:attrName>
                                        </p:attrNameLst>
                                      </p:cBhvr>
                                      <p:tavLst>
                                        <p:tav tm="0">
                                          <p:val>
                                            <p:strVal val="#ppt_x-0.05"/>
                                          </p:val>
                                        </p:tav>
                                        <p:tav tm="100000">
                                          <p:val>
                                            <p:strVal val="#ppt_x"/>
                                          </p:val>
                                        </p:tav>
                                      </p:tavLst>
                                    </p:anim>
                                    <p:anim calcmode="lin" valueType="num">
                                      <p:cBhvr>
                                        <p:cTn id="172" dur="400" accel="100000" fill="hold">
                                          <p:stCondLst>
                                            <p:cond delay="1600"/>
                                          </p:stCondLst>
                                        </p:cTn>
                                        <p:tgtEl>
                                          <p:spTgt spid="170042"/>
                                        </p:tgtEl>
                                        <p:attrNameLst>
                                          <p:attrName>ppt_y</p:attrName>
                                        </p:attrNameLst>
                                      </p:cBhvr>
                                      <p:tavLst>
                                        <p:tav tm="0">
                                          <p:val>
                                            <p:strVal val="#ppt_y+0.1"/>
                                          </p:val>
                                        </p:tav>
                                        <p:tav tm="100000">
                                          <p:val>
                                            <p:strVal val="#ppt_y"/>
                                          </p:val>
                                        </p:tav>
                                      </p:tavLst>
                                    </p:anim>
                                  </p:childTnLst>
                                </p:cTn>
                              </p:par>
                              <p:par>
                                <p:cTn id="173" presetID="30" presetClass="entr" presetSubtype="0" fill="hold" grpId="0" nodeType="withEffect">
                                  <p:stCondLst>
                                    <p:cond delay="0"/>
                                  </p:stCondLst>
                                  <p:childTnLst>
                                    <p:set>
                                      <p:cBhvr>
                                        <p:cTn id="174" dur="1" fill="hold">
                                          <p:stCondLst>
                                            <p:cond delay="0"/>
                                          </p:stCondLst>
                                        </p:cTn>
                                        <p:tgtEl>
                                          <p:spTgt spid="170043"/>
                                        </p:tgtEl>
                                        <p:attrNameLst>
                                          <p:attrName>style.visibility</p:attrName>
                                        </p:attrNameLst>
                                      </p:cBhvr>
                                      <p:to>
                                        <p:strVal val="visible"/>
                                      </p:to>
                                    </p:set>
                                    <p:animEffect transition="in" filter="fade">
                                      <p:cBhvr>
                                        <p:cTn id="175" dur="1600" decel="100000"/>
                                        <p:tgtEl>
                                          <p:spTgt spid="170043"/>
                                        </p:tgtEl>
                                      </p:cBhvr>
                                    </p:animEffect>
                                    <p:anim calcmode="lin" valueType="num">
                                      <p:cBhvr>
                                        <p:cTn id="176" dur="1600" decel="100000" fill="hold"/>
                                        <p:tgtEl>
                                          <p:spTgt spid="170043"/>
                                        </p:tgtEl>
                                        <p:attrNameLst>
                                          <p:attrName>style.rotation</p:attrName>
                                        </p:attrNameLst>
                                      </p:cBhvr>
                                      <p:tavLst>
                                        <p:tav tm="0">
                                          <p:val>
                                            <p:fltVal val="-90"/>
                                          </p:val>
                                        </p:tav>
                                        <p:tav tm="100000">
                                          <p:val>
                                            <p:fltVal val="0"/>
                                          </p:val>
                                        </p:tav>
                                      </p:tavLst>
                                    </p:anim>
                                    <p:anim calcmode="lin" valueType="num">
                                      <p:cBhvr>
                                        <p:cTn id="177" dur="1600" decel="100000" fill="hold"/>
                                        <p:tgtEl>
                                          <p:spTgt spid="170043"/>
                                        </p:tgtEl>
                                        <p:attrNameLst>
                                          <p:attrName>ppt_x</p:attrName>
                                        </p:attrNameLst>
                                      </p:cBhvr>
                                      <p:tavLst>
                                        <p:tav tm="0">
                                          <p:val>
                                            <p:strVal val="#ppt_x+0.4"/>
                                          </p:val>
                                        </p:tav>
                                        <p:tav tm="100000">
                                          <p:val>
                                            <p:strVal val="#ppt_x-0.05"/>
                                          </p:val>
                                        </p:tav>
                                      </p:tavLst>
                                    </p:anim>
                                    <p:anim calcmode="lin" valueType="num">
                                      <p:cBhvr>
                                        <p:cTn id="178" dur="1600" decel="100000" fill="hold"/>
                                        <p:tgtEl>
                                          <p:spTgt spid="170043"/>
                                        </p:tgtEl>
                                        <p:attrNameLst>
                                          <p:attrName>ppt_y</p:attrName>
                                        </p:attrNameLst>
                                      </p:cBhvr>
                                      <p:tavLst>
                                        <p:tav tm="0">
                                          <p:val>
                                            <p:strVal val="#ppt_y-0.4"/>
                                          </p:val>
                                        </p:tav>
                                        <p:tav tm="100000">
                                          <p:val>
                                            <p:strVal val="#ppt_y+0.1"/>
                                          </p:val>
                                        </p:tav>
                                      </p:tavLst>
                                    </p:anim>
                                    <p:anim calcmode="lin" valueType="num">
                                      <p:cBhvr>
                                        <p:cTn id="179" dur="400" accel="100000" fill="hold">
                                          <p:stCondLst>
                                            <p:cond delay="1600"/>
                                          </p:stCondLst>
                                        </p:cTn>
                                        <p:tgtEl>
                                          <p:spTgt spid="170043"/>
                                        </p:tgtEl>
                                        <p:attrNameLst>
                                          <p:attrName>ppt_x</p:attrName>
                                        </p:attrNameLst>
                                      </p:cBhvr>
                                      <p:tavLst>
                                        <p:tav tm="0">
                                          <p:val>
                                            <p:strVal val="#ppt_x-0.05"/>
                                          </p:val>
                                        </p:tav>
                                        <p:tav tm="100000">
                                          <p:val>
                                            <p:strVal val="#ppt_x"/>
                                          </p:val>
                                        </p:tav>
                                      </p:tavLst>
                                    </p:anim>
                                    <p:anim calcmode="lin" valueType="num">
                                      <p:cBhvr>
                                        <p:cTn id="180" dur="400" accel="100000" fill="hold">
                                          <p:stCondLst>
                                            <p:cond delay="1600"/>
                                          </p:stCondLst>
                                        </p:cTn>
                                        <p:tgtEl>
                                          <p:spTgt spid="170043"/>
                                        </p:tgtEl>
                                        <p:attrNameLst>
                                          <p:attrName>ppt_y</p:attrName>
                                        </p:attrNameLst>
                                      </p:cBhvr>
                                      <p:tavLst>
                                        <p:tav tm="0">
                                          <p:val>
                                            <p:strVal val="#ppt_y+0.1"/>
                                          </p:val>
                                        </p:tav>
                                        <p:tav tm="100000">
                                          <p:val>
                                            <p:strVal val="#ppt_y"/>
                                          </p:val>
                                        </p:tav>
                                      </p:tavLst>
                                    </p:anim>
                                  </p:childTnLst>
                                </p:cTn>
                              </p:par>
                              <p:par>
                                <p:cTn id="181" presetID="30" presetClass="entr" presetSubtype="0" fill="hold" grpId="0" nodeType="withEffect">
                                  <p:stCondLst>
                                    <p:cond delay="0"/>
                                  </p:stCondLst>
                                  <p:childTnLst>
                                    <p:set>
                                      <p:cBhvr>
                                        <p:cTn id="182" dur="1" fill="hold">
                                          <p:stCondLst>
                                            <p:cond delay="0"/>
                                          </p:stCondLst>
                                        </p:cTn>
                                        <p:tgtEl>
                                          <p:spTgt spid="170044"/>
                                        </p:tgtEl>
                                        <p:attrNameLst>
                                          <p:attrName>style.visibility</p:attrName>
                                        </p:attrNameLst>
                                      </p:cBhvr>
                                      <p:to>
                                        <p:strVal val="visible"/>
                                      </p:to>
                                    </p:set>
                                    <p:animEffect transition="in" filter="fade">
                                      <p:cBhvr>
                                        <p:cTn id="183" dur="1600" decel="100000"/>
                                        <p:tgtEl>
                                          <p:spTgt spid="170044"/>
                                        </p:tgtEl>
                                      </p:cBhvr>
                                    </p:animEffect>
                                    <p:anim calcmode="lin" valueType="num">
                                      <p:cBhvr>
                                        <p:cTn id="184" dur="1600" decel="100000" fill="hold"/>
                                        <p:tgtEl>
                                          <p:spTgt spid="170044"/>
                                        </p:tgtEl>
                                        <p:attrNameLst>
                                          <p:attrName>style.rotation</p:attrName>
                                        </p:attrNameLst>
                                      </p:cBhvr>
                                      <p:tavLst>
                                        <p:tav tm="0">
                                          <p:val>
                                            <p:fltVal val="-90"/>
                                          </p:val>
                                        </p:tav>
                                        <p:tav tm="100000">
                                          <p:val>
                                            <p:fltVal val="0"/>
                                          </p:val>
                                        </p:tav>
                                      </p:tavLst>
                                    </p:anim>
                                    <p:anim calcmode="lin" valueType="num">
                                      <p:cBhvr>
                                        <p:cTn id="185" dur="1600" decel="100000" fill="hold"/>
                                        <p:tgtEl>
                                          <p:spTgt spid="170044"/>
                                        </p:tgtEl>
                                        <p:attrNameLst>
                                          <p:attrName>ppt_x</p:attrName>
                                        </p:attrNameLst>
                                      </p:cBhvr>
                                      <p:tavLst>
                                        <p:tav tm="0">
                                          <p:val>
                                            <p:strVal val="#ppt_x+0.4"/>
                                          </p:val>
                                        </p:tav>
                                        <p:tav tm="100000">
                                          <p:val>
                                            <p:strVal val="#ppt_x-0.05"/>
                                          </p:val>
                                        </p:tav>
                                      </p:tavLst>
                                    </p:anim>
                                    <p:anim calcmode="lin" valueType="num">
                                      <p:cBhvr>
                                        <p:cTn id="186" dur="1600" decel="100000" fill="hold"/>
                                        <p:tgtEl>
                                          <p:spTgt spid="170044"/>
                                        </p:tgtEl>
                                        <p:attrNameLst>
                                          <p:attrName>ppt_y</p:attrName>
                                        </p:attrNameLst>
                                      </p:cBhvr>
                                      <p:tavLst>
                                        <p:tav tm="0">
                                          <p:val>
                                            <p:strVal val="#ppt_y-0.4"/>
                                          </p:val>
                                        </p:tav>
                                        <p:tav tm="100000">
                                          <p:val>
                                            <p:strVal val="#ppt_y+0.1"/>
                                          </p:val>
                                        </p:tav>
                                      </p:tavLst>
                                    </p:anim>
                                    <p:anim calcmode="lin" valueType="num">
                                      <p:cBhvr>
                                        <p:cTn id="187" dur="400" accel="100000" fill="hold">
                                          <p:stCondLst>
                                            <p:cond delay="1600"/>
                                          </p:stCondLst>
                                        </p:cTn>
                                        <p:tgtEl>
                                          <p:spTgt spid="170044"/>
                                        </p:tgtEl>
                                        <p:attrNameLst>
                                          <p:attrName>ppt_x</p:attrName>
                                        </p:attrNameLst>
                                      </p:cBhvr>
                                      <p:tavLst>
                                        <p:tav tm="0">
                                          <p:val>
                                            <p:strVal val="#ppt_x-0.05"/>
                                          </p:val>
                                        </p:tav>
                                        <p:tav tm="100000">
                                          <p:val>
                                            <p:strVal val="#ppt_x"/>
                                          </p:val>
                                        </p:tav>
                                      </p:tavLst>
                                    </p:anim>
                                    <p:anim calcmode="lin" valueType="num">
                                      <p:cBhvr>
                                        <p:cTn id="188" dur="400" accel="100000" fill="hold">
                                          <p:stCondLst>
                                            <p:cond delay="1600"/>
                                          </p:stCondLst>
                                        </p:cTn>
                                        <p:tgtEl>
                                          <p:spTgt spid="170044"/>
                                        </p:tgtEl>
                                        <p:attrNameLst>
                                          <p:attrName>ppt_y</p:attrName>
                                        </p:attrNameLst>
                                      </p:cBhvr>
                                      <p:tavLst>
                                        <p:tav tm="0">
                                          <p:val>
                                            <p:strVal val="#ppt_y+0.1"/>
                                          </p:val>
                                        </p:tav>
                                        <p:tav tm="100000">
                                          <p:val>
                                            <p:strVal val="#ppt_y"/>
                                          </p:val>
                                        </p:tav>
                                      </p:tavLst>
                                    </p:anim>
                                  </p:childTnLst>
                                </p:cTn>
                              </p:par>
                              <p:par>
                                <p:cTn id="189" presetID="30" presetClass="entr" presetSubtype="0" fill="hold" grpId="0" nodeType="withEffect">
                                  <p:stCondLst>
                                    <p:cond delay="0"/>
                                  </p:stCondLst>
                                  <p:childTnLst>
                                    <p:set>
                                      <p:cBhvr>
                                        <p:cTn id="190" dur="1" fill="hold">
                                          <p:stCondLst>
                                            <p:cond delay="0"/>
                                          </p:stCondLst>
                                        </p:cTn>
                                        <p:tgtEl>
                                          <p:spTgt spid="170045"/>
                                        </p:tgtEl>
                                        <p:attrNameLst>
                                          <p:attrName>style.visibility</p:attrName>
                                        </p:attrNameLst>
                                      </p:cBhvr>
                                      <p:to>
                                        <p:strVal val="visible"/>
                                      </p:to>
                                    </p:set>
                                    <p:animEffect transition="in" filter="fade">
                                      <p:cBhvr>
                                        <p:cTn id="191" dur="1600" decel="100000"/>
                                        <p:tgtEl>
                                          <p:spTgt spid="170045"/>
                                        </p:tgtEl>
                                      </p:cBhvr>
                                    </p:animEffect>
                                    <p:anim calcmode="lin" valueType="num">
                                      <p:cBhvr>
                                        <p:cTn id="192" dur="1600" decel="100000" fill="hold"/>
                                        <p:tgtEl>
                                          <p:spTgt spid="170045"/>
                                        </p:tgtEl>
                                        <p:attrNameLst>
                                          <p:attrName>style.rotation</p:attrName>
                                        </p:attrNameLst>
                                      </p:cBhvr>
                                      <p:tavLst>
                                        <p:tav tm="0">
                                          <p:val>
                                            <p:fltVal val="-90"/>
                                          </p:val>
                                        </p:tav>
                                        <p:tav tm="100000">
                                          <p:val>
                                            <p:fltVal val="0"/>
                                          </p:val>
                                        </p:tav>
                                      </p:tavLst>
                                    </p:anim>
                                    <p:anim calcmode="lin" valueType="num">
                                      <p:cBhvr>
                                        <p:cTn id="193" dur="1600" decel="100000" fill="hold"/>
                                        <p:tgtEl>
                                          <p:spTgt spid="170045"/>
                                        </p:tgtEl>
                                        <p:attrNameLst>
                                          <p:attrName>ppt_x</p:attrName>
                                        </p:attrNameLst>
                                      </p:cBhvr>
                                      <p:tavLst>
                                        <p:tav tm="0">
                                          <p:val>
                                            <p:strVal val="#ppt_x+0.4"/>
                                          </p:val>
                                        </p:tav>
                                        <p:tav tm="100000">
                                          <p:val>
                                            <p:strVal val="#ppt_x-0.05"/>
                                          </p:val>
                                        </p:tav>
                                      </p:tavLst>
                                    </p:anim>
                                    <p:anim calcmode="lin" valueType="num">
                                      <p:cBhvr>
                                        <p:cTn id="194" dur="1600" decel="100000" fill="hold"/>
                                        <p:tgtEl>
                                          <p:spTgt spid="170045"/>
                                        </p:tgtEl>
                                        <p:attrNameLst>
                                          <p:attrName>ppt_y</p:attrName>
                                        </p:attrNameLst>
                                      </p:cBhvr>
                                      <p:tavLst>
                                        <p:tav tm="0">
                                          <p:val>
                                            <p:strVal val="#ppt_y-0.4"/>
                                          </p:val>
                                        </p:tav>
                                        <p:tav tm="100000">
                                          <p:val>
                                            <p:strVal val="#ppt_y+0.1"/>
                                          </p:val>
                                        </p:tav>
                                      </p:tavLst>
                                    </p:anim>
                                    <p:anim calcmode="lin" valueType="num">
                                      <p:cBhvr>
                                        <p:cTn id="195" dur="400" accel="100000" fill="hold">
                                          <p:stCondLst>
                                            <p:cond delay="1600"/>
                                          </p:stCondLst>
                                        </p:cTn>
                                        <p:tgtEl>
                                          <p:spTgt spid="170045"/>
                                        </p:tgtEl>
                                        <p:attrNameLst>
                                          <p:attrName>ppt_x</p:attrName>
                                        </p:attrNameLst>
                                      </p:cBhvr>
                                      <p:tavLst>
                                        <p:tav tm="0">
                                          <p:val>
                                            <p:strVal val="#ppt_x-0.05"/>
                                          </p:val>
                                        </p:tav>
                                        <p:tav tm="100000">
                                          <p:val>
                                            <p:strVal val="#ppt_x"/>
                                          </p:val>
                                        </p:tav>
                                      </p:tavLst>
                                    </p:anim>
                                    <p:anim calcmode="lin" valueType="num">
                                      <p:cBhvr>
                                        <p:cTn id="196" dur="400" accel="100000" fill="hold">
                                          <p:stCondLst>
                                            <p:cond delay="1600"/>
                                          </p:stCondLst>
                                        </p:cTn>
                                        <p:tgtEl>
                                          <p:spTgt spid="170045"/>
                                        </p:tgtEl>
                                        <p:attrNameLst>
                                          <p:attrName>ppt_y</p:attrName>
                                        </p:attrNameLst>
                                      </p:cBhvr>
                                      <p:tavLst>
                                        <p:tav tm="0">
                                          <p:val>
                                            <p:strVal val="#ppt_y+0.1"/>
                                          </p:val>
                                        </p:tav>
                                        <p:tav tm="100000">
                                          <p:val>
                                            <p:strVal val="#ppt_y"/>
                                          </p:val>
                                        </p:tav>
                                      </p:tavLst>
                                    </p:anim>
                                  </p:childTnLst>
                                </p:cTn>
                              </p:par>
                              <p:par>
                                <p:cTn id="197" presetID="30" presetClass="entr" presetSubtype="0" fill="hold" grpId="0" nodeType="withEffect">
                                  <p:stCondLst>
                                    <p:cond delay="0"/>
                                  </p:stCondLst>
                                  <p:childTnLst>
                                    <p:set>
                                      <p:cBhvr>
                                        <p:cTn id="198" dur="1" fill="hold">
                                          <p:stCondLst>
                                            <p:cond delay="0"/>
                                          </p:stCondLst>
                                        </p:cTn>
                                        <p:tgtEl>
                                          <p:spTgt spid="169995"/>
                                        </p:tgtEl>
                                        <p:attrNameLst>
                                          <p:attrName>style.visibility</p:attrName>
                                        </p:attrNameLst>
                                      </p:cBhvr>
                                      <p:to>
                                        <p:strVal val="visible"/>
                                      </p:to>
                                    </p:set>
                                    <p:animEffect transition="in" filter="fade">
                                      <p:cBhvr>
                                        <p:cTn id="199" dur="1600" decel="100000"/>
                                        <p:tgtEl>
                                          <p:spTgt spid="169995"/>
                                        </p:tgtEl>
                                      </p:cBhvr>
                                    </p:animEffect>
                                    <p:anim calcmode="lin" valueType="num">
                                      <p:cBhvr>
                                        <p:cTn id="200" dur="1600" decel="100000" fill="hold"/>
                                        <p:tgtEl>
                                          <p:spTgt spid="169995"/>
                                        </p:tgtEl>
                                        <p:attrNameLst>
                                          <p:attrName>style.rotation</p:attrName>
                                        </p:attrNameLst>
                                      </p:cBhvr>
                                      <p:tavLst>
                                        <p:tav tm="0">
                                          <p:val>
                                            <p:fltVal val="-90"/>
                                          </p:val>
                                        </p:tav>
                                        <p:tav tm="100000">
                                          <p:val>
                                            <p:fltVal val="0"/>
                                          </p:val>
                                        </p:tav>
                                      </p:tavLst>
                                    </p:anim>
                                    <p:anim calcmode="lin" valueType="num">
                                      <p:cBhvr>
                                        <p:cTn id="201" dur="1600" decel="100000" fill="hold"/>
                                        <p:tgtEl>
                                          <p:spTgt spid="169995"/>
                                        </p:tgtEl>
                                        <p:attrNameLst>
                                          <p:attrName>ppt_x</p:attrName>
                                        </p:attrNameLst>
                                      </p:cBhvr>
                                      <p:tavLst>
                                        <p:tav tm="0">
                                          <p:val>
                                            <p:strVal val="#ppt_x+0.4"/>
                                          </p:val>
                                        </p:tav>
                                        <p:tav tm="100000">
                                          <p:val>
                                            <p:strVal val="#ppt_x-0.05"/>
                                          </p:val>
                                        </p:tav>
                                      </p:tavLst>
                                    </p:anim>
                                    <p:anim calcmode="lin" valueType="num">
                                      <p:cBhvr>
                                        <p:cTn id="202" dur="1600" decel="100000" fill="hold"/>
                                        <p:tgtEl>
                                          <p:spTgt spid="169995"/>
                                        </p:tgtEl>
                                        <p:attrNameLst>
                                          <p:attrName>ppt_y</p:attrName>
                                        </p:attrNameLst>
                                      </p:cBhvr>
                                      <p:tavLst>
                                        <p:tav tm="0">
                                          <p:val>
                                            <p:strVal val="#ppt_y-0.4"/>
                                          </p:val>
                                        </p:tav>
                                        <p:tav tm="100000">
                                          <p:val>
                                            <p:strVal val="#ppt_y+0.1"/>
                                          </p:val>
                                        </p:tav>
                                      </p:tavLst>
                                    </p:anim>
                                    <p:anim calcmode="lin" valueType="num">
                                      <p:cBhvr>
                                        <p:cTn id="203" dur="400" accel="100000" fill="hold">
                                          <p:stCondLst>
                                            <p:cond delay="1600"/>
                                          </p:stCondLst>
                                        </p:cTn>
                                        <p:tgtEl>
                                          <p:spTgt spid="169995"/>
                                        </p:tgtEl>
                                        <p:attrNameLst>
                                          <p:attrName>ppt_x</p:attrName>
                                        </p:attrNameLst>
                                      </p:cBhvr>
                                      <p:tavLst>
                                        <p:tav tm="0">
                                          <p:val>
                                            <p:strVal val="#ppt_x-0.05"/>
                                          </p:val>
                                        </p:tav>
                                        <p:tav tm="100000">
                                          <p:val>
                                            <p:strVal val="#ppt_x"/>
                                          </p:val>
                                        </p:tav>
                                      </p:tavLst>
                                    </p:anim>
                                    <p:anim calcmode="lin" valueType="num">
                                      <p:cBhvr>
                                        <p:cTn id="204" dur="400" accel="100000" fill="hold">
                                          <p:stCondLst>
                                            <p:cond delay="1600"/>
                                          </p:stCondLst>
                                        </p:cTn>
                                        <p:tgtEl>
                                          <p:spTgt spid="169995"/>
                                        </p:tgtEl>
                                        <p:attrNameLst>
                                          <p:attrName>ppt_y</p:attrName>
                                        </p:attrNameLst>
                                      </p:cBhvr>
                                      <p:tavLst>
                                        <p:tav tm="0">
                                          <p:val>
                                            <p:strVal val="#ppt_y+0.1"/>
                                          </p:val>
                                        </p:tav>
                                        <p:tav tm="100000">
                                          <p:val>
                                            <p:strVal val="#ppt_y"/>
                                          </p:val>
                                        </p:tav>
                                      </p:tavLst>
                                    </p:anim>
                                  </p:childTnLst>
                                </p:cTn>
                              </p:par>
                              <p:par>
                                <p:cTn id="205" presetID="30" presetClass="entr" presetSubtype="0" fill="hold" grpId="0" nodeType="withEffect">
                                  <p:stCondLst>
                                    <p:cond delay="0"/>
                                  </p:stCondLst>
                                  <p:childTnLst>
                                    <p:set>
                                      <p:cBhvr>
                                        <p:cTn id="206" dur="1" fill="hold">
                                          <p:stCondLst>
                                            <p:cond delay="0"/>
                                          </p:stCondLst>
                                        </p:cTn>
                                        <p:tgtEl>
                                          <p:spTgt spid="169994"/>
                                        </p:tgtEl>
                                        <p:attrNameLst>
                                          <p:attrName>style.visibility</p:attrName>
                                        </p:attrNameLst>
                                      </p:cBhvr>
                                      <p:to>
                                        <p:strVal val="visible"/>
                                      </p:to>
                                    </p:set>
                                    <p:animEffect transition="in" filter="fade">
                                      <p:cBhvr>
                                        <p:cTn id="207" dur="1600" decel="100000"/>
                                        <p:tgtEl>
                                          <p:spTgt spid="169994"/>
                                        </p:tgtEl>
                                      </p:cBhvr>
                                    </p:animEffect>
                                    <p:anim calcmode="lin" valueType="num">
                                      <p:cBhvr>
                                        <p:cTn id="208" dur="1600" decel="100000" fill="hold"/>
                                        <p:tgtEl>
                                          <p:spTgt spid="169994"/>
                                        </p:tgtEl>
                                        <p:attrNameLst>
                                          <p:attrName>style.rotation</p:attrName>
                                        </p:attrNameLst>
                                      </p:cBhvr>
                                      <p:tavLst>
                                        <p:tav tm="0">
                                          <p:val>
                                            <p:fltVal val="-90"/>
                                          </p:val>
                                        </p:tav>
                                        <p:tav tm="100000">
                                          <p:val>
                                            <p:fltVal val="0"/>
                                          </p:val>
                                        </p:tav>
                                      </p:tavLst>
                                    </p:anim>
                                    <p:anim calcmode="lin" valueType="num">
                                      <p:cBhvr>
                                        <p:cTn id="209" dur="1600" decel="100000" fill="hold"/>
                                        <p:tgtEl>
                                          <p:spTgt spid="169994"/>
                                        </p:tgtEl>
                                        <p:attrNameLst>
                                          <p:attrName>ppt_x</p:attrName>
                                        </p:attrNameLst>
                                      </p:cBhvr>
                                      <p:tavLst>
                                        <p:tav tm="0">
                                          <p:val>
                                            <p:strVal val="#ppt_x+0.4"/>
                                          </p:val>
                                        </p:tav>
                                        <p:tav tm="100000">
                                          <p:val>
                                            <p:strVal val="#ppt_x-0.05"/>
                                          </p:val>
                                        </p:tav>
                                      </p:tavLst>
                                    </p:anim>
                                    <p:anim calcmode="lin" valueType="num">
                                      <p:cBhvr>
                                        <p:cTn id="210" dur="1600" decel="100000" fill="hold"/>
                                        <p:tgtEl>
                                          <p:spTgt spid="169994"/>
                                        </p:tgtEl>
                                        <p:attrNameLst>
                                          <p:attrName>ppt_y</p:attrName>
                                        </p:attrNameLst>
                                      </p:cBhvr>
                                      <p:tavLst>
                                        <p:tav tm="0">
                                          <p:val>
                                            <p:strVal val="#ppt_y-0.4"/>
                                          </p:val>
                                        </p:tav>
                                        <p:tav tm="100000">
                                          <p:val>
                                            <p:strVal val="#ppt_y+0.1"/>
                                          </p:val>
                                        </p:tav>
                                      </p:tavLst>
                                    </p:anim>
                                    <p:anim calcmode="lin" valueType="num">
                                      <p:cBhvr>
                                        <p:cTn id="211" dur="400" accel="100000" fill="hold">
                                          <p:stCondLst>
                                            <p:cond delay="1600"/>
                                          </p:stCondLst>
                                        </p:cTn>
                                        <p:tgtEl>
                                          <p:spTgt spid="169994"/>
                                        </p:tgtEl>
                                        <p:attrNameLst>
                                          <p:attrName>ppt_x</p:attrName>
                                        </p:attrNameLst>
                                      </p:cBhvr>
                                      <p:tavLst>
                                        <p:tav tm="0">
                                          <p:val>
                                            <p:strVal val="#ppt_x-0.05"/>
                                          </p:val>
                                        </p:tav>
                                        <p:tav tm="100000">
                                          <p:val>
                                            <p:strVal val="#ppt_x"/>
                                          </p:val>
                                        </p:tav>
                                      </p:tavLst>
                                    </p:anim>
                                    <p:anim calcmode="lin" valueType="num">
                                      <p:cBhvr>
                                        <p:cTn id="212" dur="400" accel="100000" fill="hold">
                                          <p:stCondLst>
                                            <p:cond delay="1600"/>
                                          </p:stCondLst>
                                        </p:cTn>
                                        <p:tgtEl>
                                          <p:spTgt spid="16999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animBg="1"/>
      <p:bldP spid="169988" grpId="0" animBg="1"/>
      <p:bldP spid="169992" grpId="0" animBg="1"/>
      <p:bldP spid="169994" grpId="0"/>
      <p:bldP spid="169995" grpId="0"/>
      <p:bldP spid="170003" grpId="0" animBg="1"/>
      <p:bldP spid="170022" grpId="0" animBg="1"/>
      <p:bldP spid="170023" grpId="0" animBg="1"/>
      <p:bldP spid="170024" grpId="0" animBg="1"/>
      <p:bldP spid="170025" grpId="0" animBg="1"/>
      <p:bldP spid="170026" grpId="0" animBg="1"/>
      <p:bldP spid="170027" grpId="0" animBg="1"/>
      <p:bldP spid="170028" grpId="0"/>
      <p:bldP spid="170031" grpId="0" animBg="1"/>
      <p:bldP spid="170032" grpId="0" animBg="1"/>
      <p:bldP spid="170033" grpId="0" animBg="1"/>
      <p:bldP spid="170034" grpId="0" animBg="1"/>
      <p:bldP spid="170035" grpId="0" animBg="1"/>
      <p:bldP spid="170036" grpId="0" animBg="1"/>
      <p:bldP spid="170037" grpId="0" animBg="1"/>
      <p:bldP spid="170038" grpId="0" animBg="1"/>
      <p:bldP spid="170039" grpId="0" animBg="1"/>
      <p:bldP spid="170042" grpId="0" animBg="1"/>
      <p:bldP spid="170043" grpId="0" animBg="1"/>
      <p:bldP spid="170044" grpId="0" animBg="1"/>
      <p:bldP spid="17004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538163" y="228600"/>
            <a:ext cx="5105407" cy="1066800"/>
          </a:xfrm>
        </p:spPr>
        <p:txBody>
          <a:bodyPr/>
          <a:lstStyle/>
          <a:p>
            <a:pPr algn="l"/>
            <a:r>
              <a:rPr lang="en-GB" dirty="0" smtClean="0"/>
              <a:t>The Way Forward</a:t>
            </a:r>
            <a:endParaRPr lang="en-US" dirty="0"/>
          </a:p>
        </p:txBody>
      </p:sp>
      <p:sp>
        <p:nvSpPr>
          <p:cNvPr id="111619" name="Rectangle 3"/>
          <p:cNvSpPr>
            <a:spLocks noGrp="1" noChangeArrowheads="1"/>
          </p:cNvSpPr>
          <p:nvPr>
            <p:ph idx="1"/>
          </p:nvPr>
        </p:nvSpPr>
        <p:spPr>
          <a:xfrm>
            <a:off x="500034" y="1500174"/>
            <a:ext cx="8286808" cy="4643470"/>
          </a:xfrm>
        </p:spPr>
        <p:txBody>
          <a:bodyPr/>
          <a:lstStyle/>
          <a:p>
            <a:pPr>
              <a:spcBef>
                <a:spcPct val="30000"/>
              </a:spcBef>
              <a:spcAft>
                <a:spcPct val="30000"/>
              </a:spcAft>
            </a:pPr>
            <a:r>
              <a:rPr lang="en-GB" sz="4000" dirty="0" smtClean="0"/>
              <a:t>Early symptoms</a:t>
            </a:r>
          </a:p>
          <a:p>
            <a:pPr>
              <a:spcBef>
                <a:spcPct val="30000"/>
              </a:spcBef>
              <a:spcAft>
                <a:spcPct val="30000"/>
              </a:spcAft>
            </a:pPr>
            <a:r>
              <a:rPr lang="en-GB" sz="4000" dirty="0" smtClean="0"/>
              <a:t>Referral</a:t>
            </a:r>
          </a:p>
          <a:p>
            <a:pPr>
              <a:spcBef>
                <a:spcPct val="30000"/>
              </a:spcBef>
              <a:spcAft>
                <a:spcPct val="30000"/>
              </a:spcAft>
            </a:pPr>
            <a:r>
              <a:rPr lang="en-GB" sz="4000" dirty="0" smtClean="0"/>
              <a:t>Counselling</a:t>
            </a:r>
          </a:p>
          <a:p>
            <a:pPr>
              <a:spcBef>
                <a:spcPct val="30000"/>
              </a:spcBef>
              <a:spcAft>
                <a:spcPct val="30000"/>
              </a:spcAft>
            </a:pPr>
            <a:r>
              <a:rPr lang="en-GB" sz="4000" dirty="0" smtClean="0"/>
              <a:t>Specific management</a:t>
            </a:r>
            <a:endParaRPr lang="en-GB" sz="4000" dirty="0"/>
          </a:p>
        </p:txBody>
      </p:sp>
      <p:sp>
        <p:nvSpPr>
          <p:cNvPr id="4" name="Footer Placeholder 4"/>
          <p:cNvSpPr>
            <a:spLocks noGrp="1"/>
          </p:cNvSpPr>
          <p:nvPr>
            <p:ph type="ftr" sz="quarter" idx="11"/>
          </p:nvPr>
        </p:nvSpPr>
        <p:spPr/>
        <p:txBody>
          <a:bodyPr/>
          <a:lstStyle/>
          <a:p>
            <a:r>
              <a:rPr lang="en-GB" smtClean="0"/>
              <a:t>Mental Illness in Workplace</a:t>
            </a:r>
            <a:endParaRPr lang="en-GB"/>
          </a:p>
        </p:txBody>
      </p:sp>
      <p:sp>
        <p:nvSpPr>
          <p:cNvPr id="5" name="Slide Number Placeholder 5"/>
          <p:cNvSpPr>
            <a:spLocks noGrp="1"/>
          </p:cNvSpPr>
          <p:nvPr>
            <p:ph type="sldNum" sz="quarter" idx="12"/>
          </p:nvPr>
        </p:nvSpPr>
        <p:spPr/>
        <p:txBody>
          <a:bodyPr/>
          <a:lstStyle/>
          <a:p>
            <a:fld id="{72D25166-7A89-4011-9312-80D9FD0747BC}" type="slidenum">
              <a:rPr lang="en-GB"/>
              <a:pPr/>
              <a:t>12</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1000"/>
                                        <p:tgtEl>
                                          <p:spTgt spid="111618"/>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11619">
                                            <p:txEl>
                                              <p:pRg st="0" end="0"/>
                                            </p:txEl>
                                          </p:spTgt>
                                        </p:tgtEl>
                                        <p:attrNameLst>
                                          <p:attrName>style.visibility</p:attrName>
                                        </p:attrNameLst>
                                      </p:cBhvr>
                                      <p:to>
                                        <p:strVal val="visible"/>
                                      </p:to>
                                    </p:set>
                                    <p:animEffect transition="in" filter="wipe(left)">
                                      <p:cBhvr>
                                        <p:cTn id="11" dur="1000"/>
                                        <p:tgtEl>
                                          <p:spTgt spid="11161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1619">
                                            <p:txEl>
                                              <p:pRg st="1" end="1"/>
                                            </p:txEl>
                                          </p:spTgt>
                                        </p:tgtEl>
                                        <p:attrNameLst>
                                          <p:attrName>style.visibility</p:attrName>
                                        </p:attrNameLst>
                                      </p:cBhvr>
                                      <p:to>
                                        <p:strVal val="visible"/>
                                      </p:to>
                                    </p:set>
                                    <p:animEffect transition="in" filter="wipe(left)">
                                      <p:cBhvr>
                                        <p:cTn id="16" dur="1000"/>
                                        <p:tgtEl>
                                          <p:spTgt spid="111619">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1619">
                                            <p:txEl>
                                              <p:pRg st="2" end="2"/>
                                            </p:txEl>
                                          </p:spTgt>
                                        </p:tgtEl>
                                        <p:attrNameLst>
                                          <p:attrName>style.visibility</p:attrName>
                                        </p:attrNameLst>
                                      </p:cBhvr>
                                      <p:to>
                                        <p:strVal val="visible"/>
                                      </p:to>
                                    </p:set>
                                    <p:animEffect transition="in" filter="wipe(left)">
                                      <p:cBhvr>
                                        <p:cTn id="21" dur="1000"/>
                                        <p:tgtEl>
                                          <p:spTgt spid="111619">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1619">
                                            <p:txEl>
                                              <p:pRg st="3" end="3"/>
                                            </p:txEl>
                                          </p:spTgt>
                                        </p:tgtEl>
                                        <p:attrNameLst>
                                          <p:attrName>style.visibility</p:attrName>
                                        </p:attrNameLst>
                                      </p:cBhvr>
                                      <p:to>
                                        <p:strVal val="visible"/>
                                      </p:to>
                                    </p:set>
                                    <p:animEffect transition="in" filter="wipe(left)">
                                      <p:cBhvr>
                                        <p:cTn id="26" dur="1000"/>
                                        <p:tgtEl>
                                          <p:spTgt spid="1116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P spid="11161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1042988" y="1989138"/>
            <a:ext cx="6591300" cy="1439862"/>
          </a:xfrm>
        </p:spPr>
        <p:txBody>
          <a:bodyPr>
            <a:normAutofit fontScale="90000"/>
          </a:bodyPr>
          <a:lstStyle/>
          <a:p>
            <a:pPr>
              <a:spcAft>
                <a:spcPct val="20000"/>
              </a:spcAft>
              <a:buFont typeface="Wingdings" pitchFamily="2" charset="2"/>
              <a:buNone/>
            </a:pPr>
            <a:r>
              <a:rPr lang="en-GB" sz="10800"/>
              <a:t>Thank you</a:t>
            </a:r>
          </a:p>
        </p:txBody>
      </p:sp>
      <p:sp>
        <p:nvSpPr>
          <p:cNvPr id="3" name="Footer Placeholder 4"/>
          <p:cNvSpPr>
            <a:spLocks noGrp="1"/>
          </p:cNvSpPr>
          <p:nvPr>
            <p:ph type="ftr" sz="quarter" idx="11"/>
          </p:nvPr>
        </p:nvSpPr>
        <p:spPr/>
        <p:txBody>
          <a:bodyPr/>
          <a:lstStyle/>
          <a:p>
            <a:r>
              <a:rPr lang="en-GB" smtClean="0"/>
              <a:t>Mental Illness in Workplace</a:t>
            </a:r>
            <a:endParaRPr lang="en-GB"/>
          </a:p>
        </p:txBody>
      </p:sp>
      <p:sp>
        <p:nvSpPr>
          <p:cNvPr id="4" name="Slide Number Placeholder 5"/>
          <p:cNvSpPr>
            <a:spLocks noGrp="1"/>
          </p:cNvSpPr>
          <p:nvPr>
            <p:ph type="sldNum" sz="quarter" idx="12"/>
          </p:nvPr>
        </p:nvSpPr>
        <p:spPr/>
        <p:txBody>
          <a:bodyPr/>
          <a:lstStyle/>
          <a:p>
            <a:fld id="{A5E74C56-AC60-447B-A478-90BFA1ECFD67}" type="slidenum">
              <a:rPr lang="en-GB"/>
              <a:pPr/>
              <a:t>13</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149506"/>
                                        </p:tgtEl>
                                        <p:attrNameLst>
                                          <p:attrName>style.visibility</p:attrName>
                                        </p:attrNameLst>
                                      </p:cBhvr>
                                      <p:to>
                                        <p:strVal val="visible"/>
                                      </p:to>
                                    </p:set>
                                    <p:animEffect transition="in" filter="fade">
                                      <p:cBhvr>
                                        <p:cTn id="7" dur="770" decel="100000"/>
                                        <p:tgtEl>
                                          <p:spTgt spid="149506"/>
                                        </p:tgtEl>
                                      </p:cBhvr>
                                    </p:animEffect>
                                    <p:animScale>
                                      <p:cBhvr>
                                        <p:cTn id="8" dur="770" decel="100000"/>
                                        <p:tgtEl>
                                          <p:spTgt spid="149506"/>
                                        </p:tgtEl>
                                      </p:cBhvr>
                                      <p:from x="10000" y="10000"/>
                                      <p:to x="200000" y="450000"/>
                                    </p:animScale>
                                    <p:animScale>
                                      <p:cBhvr>
                                        <p:cTn id="9" dur="1230" accel="100000" fill="hold">
                                          <p:stCondLst>
                                            <p:cond delay="770"/>
                                          </p:stCondLst>
                                        </p:cTn>
                                        <p:tgtEl>
                                          <p:spTgt spid="149506"/>
                                        </p:tgtEl>
                                      </p:cBhvr>
                                      <p:from x="200000" y="450000"/>
                                      <p:to x="100000" y="100000"/>
                                    </p:animScale>
                                    <p:set>
                                      <p:cBhvr>
                                        <p:cTn id="10" dur="770" fill="hold"/>
                                        <p:tgtEl>
                                          <p:spTgt spid="149506"/>
                                        </p:tgtEl>
                                        <p:attrNameLst>
                                          <p:attrName>ppt_x</p:attrName>
                                        </p:attrNameLst>
                                      </p:cBhvr>
                                      <p:to>
                                        <p:strVal val="(0.5)"/>
                                      </p:to>
                                    </p:set>
                                    <p:anim from="(0.5)" to="(#ppt_x)" calcmode="lin" valueType="num">
                                      <p:cBhvr>
                                        <p:cTn id="11" dur="1230" accel="100000" fill="hold">
                                          <p:stCondLst>
                                            <p:cond delay="770"/>
                                          </p:stCondLst>
                                        </p:cTn>
                                        <p:tgtEl>
                                          <p:spTgt spid="149506"/>
                                        </p:tgtEl>
                                        <p:attrNameLst>
                                          <p:attrName>ppt_x</p:attrName>
                                        </p:attrNameLst>
                                      </p:cBhvr>
                                    </p:anim>
                                    <p:set>
                                      <p:cBhvr>
                                        <p:cTn id="12" dur="770" fill="hold"/>
                                        <p:tgtEl>
                                          <p:spTgt spid="149506"/>
                                        </p:tgtEl>
                                        <p:attrNameLst>
                                          <p:attrName>ppt_y</p:attrName>
                                        </p:attrNameLst>
                                      </p:cBhvr>
                                      <p:to>
                                        <p:strVal val="(#ppt_y+0.4)"/>
                                      </p:to>
                                    </p:set>
                                    <p:anim from="(#ppt_y+0.4)" to="(#ppt_y)" calcmode="lin" valueType="num">
                                      <p:cBhvr>
                                        <p:cTn id="13" dur="1230" accel="100000" fill="hold">
                                          <p:stCondLst>
                                            <p:cond delay="770"/>
                                          </p:stCondLst>
                                        </p:cTn>
                                        <p:tgtEl>
                                          <p:spTgt spid="149506"/>
                                        </p:tgtEl>
                                        <p:attrNameLst>
                                          <p:attrName>ppt_y</p:attrName>
                                        </p:attrNameLst>
                                      </p:cBhvr>
                                    </p:anim>
                                  </p:childTnLst>
                                </p:cTn>
                              </p:par>
                            </p:childTnLst>
                          </p:cTn>
                        </p:par>
                        <p:par>
                          <p:cTn id="14" fill="hold">
                            <p:stCondLst>
                              <p:cond delay="2000"/>
                            </p:stCondLst>
                            <p:childTnLst>
                              <p:par>
                                <p:cTn id="15" presetID="26" presetClass="emph" presetSubtype="0" fill="hold" grpId="1" nodeType="afterEffect">
                                  <p:stCondLst>
                                    <p:cond delay="0"/>
                                  </p:stCondLst>
                                  <p:childTnLst>
                                    <p:animEffect transition="out" filter="fade">
                                      <p:cBhvr>
                                        <p:cTn id="16" dur="500" tmFilter="0, 0; .2, .5; .8, .5; 1, 0"/>
                                        <p:tgtEl>
                                          <p:spTgt spid="149506"/>
                                        </p:tgtEl>
                                      </p:cBhvr>
                                    </p:animEffect>
                                    <p:animScale>
                                      <p:cBhvr>
                                        <p:cTn id="17" dur="250" autoRev="1" fill="hold"/>
                                        <p:tgtEl>
                                          <p:spTgt spid="149506"/>
                                        </p:tgtEl>
                                      </p:cBhvr>
                                      <p:by x="105000" y="105000"/>
                                    </p:animScale>
                                  </p:childTnLst>
                                </p:cTn>
                              </p:par>
                            </p:childTnLst>
                          </p:cTn>
                        </p:par>
                        <p:par>
                          <p:cTn id="18" fill="hold">
                            <p:stCondLst>
                              <p:cond delay="2500"/>
                            </p:stCondLst>
                            <p:childTnLst>
                              <p:par>
                                <p:cTn id="19" presetID="30" presetClass="exit" presetSubtype="0" fill="hold" grpId="2" nodeType="afterEffect">
                                  <p:stCondLst>
                                    <p:cond delay="0"/>
                                  </p:stCondLst>
                                  <p:childTnLst>
                                    <p:animEffect transition="out" filter="fade">
                                      <p:cBhvr>
                                        <p:cTn id="20" dur="800" accel="100000">
                                          <p:stCondLst>
                                            <p:cond delay="200"/>
                                          </p:stCondLst>
                                        </p:cTn>
                                        <p:tgtEl>
                                          <p:spTgt spid="149506"/>
                                        </p:tgtEl>
                                      </p:cBhvr>
                                    </p:animEffect>
                                    <p:anim calcmode="lin" valueType="num">
                                      <p:cBhvr>
                                        <p:cTn id="21" dur="800" accel="100000">
                                          <p:stCondLst>
                                            <p:cond delay="200"/>
                                          </p:stCondLst>
                                        </p:cTn>
                                        <p:tgtEl>
                                          <p:spTgt spid="149506"/>
                                        </p:tgtEl>
                                        <p:attrNameLst>
                                          <p:attrName>style.rotation</p:attrName>
                                        </p:attrNameLst>
                                      </p:cBhvr>
                                      <p:tavLst>
                                        <p:tav tm="0">
                                          <p:val>
                                            <p:fltVal val="0"/>
                                          </p:val>
                                        </p:tav>
                                        <p:tav tm="100000">
                                          <p:val>
                                            <p:fltVal val="-90"/>
                                          </p:val>
                                        </p:tav>
                                      </p:tavLst>
                                    </p:anim>
                                    <p:anim calcmode="lin" valueType="num">
                                      <p:cBhvr>
                                        <p:cTn id="22" dur="200" decel="100000"/>
                                        <p:tgtEl>
                                          <p:spTgt spid="149506"/>
                                        </p:tgtEl>
                                        <p:attrNameLst>
                                          <p:attrName>ppt_x</p:attrName>
                                        </p:attrNameLst>
                                      </p:cBhvr>
                                      <p:tavLst>
                                        <p:tav tm="0">
                                          <p:val>
                                            <p:strVal val="ppt_x"/>
                                          </p:val>
                                        </p:tav>
                                        <p:tav tm="100000">
                                          <p:val>
                                            <p:strVal val="ppt_x-0.05"/>
                                          </p:val>
                                        </p:tav>
                                      </p:tavLst>
                                    </p:anim>
                                    <p:anim calcmode="lin" valueType="num">
                                      <p:cBhvr>
                                        <p:cTn id="23" dur="200" decel="100000"/>
                                        <p:tgtEl>
                                          <p:spTgt spid="149506"/>
                                        </p:tgtEl>
                                        <p:attrNameLst>
                                          <p:attrName>ppt_y</p:attrName>
                                        </p:attrNameLst>
                                      </p:cBhvr>
                                      <p:tavLst>
                                        <p:tav tm="0">
                                          <p:val>
                                            <p:strVal val="ppt_y"/>
                                          </p:val>
                                        </p:tav>
                                        <p:tav tm="100000">
                                          <p:val>
                                            <p:strVal val="ppt_y+0.1"/>
                                          </p:val>
                                        </p:tav>
                                      </p:tavLst>
                                    </p:anim>
                                    <p:anim calcmode="lin" valueType="num">
                                      <p:cBhvr>
                                        <p:cTn id="24" dur="800" accel="100000">
                                          <p:stCondLst>
                                            <p:cond delay="200"/>
                                          </p:stCondLst>
                                        </p:cTn>
                                        <p:tgtEl>
                                          <p:spTgt spid="149506"/>
                                        </p:tgtEl>
                                        <p:attrNameLst>
                                          <p:attrName>ppt_x</p:attrName>
                                        </p:attrNameLst>
                                      </p:cBhvr>
                                      <p:tavLst>
                                        <p:tav tm="0">
                                          <p:val>
                                            <p:strVal val="ppt_x"/>
                                          </p:val>
                                        </p:tav>
                                        <p:tav tm="100000">
                                          <p:val>
                                            <p:strVal val="ppt_x+0.4+0.05"/>
                                          </p:val>
                                        </p:tav>
                                      </p:tavLst>
                                    </p:anim>
                                    <p:anim calcmode="lin" valueType="num">
                                      <p:cBhvr>
                                        <p:cTn id="25" dur="800" accel="100000">
                                          <p:stCondLst>
                                            <p:cond delay="200"/>
                                          </p:stCondLst>
                                        </p:cTn>
                                        <p:tgtEl>
                                          <p:spTgt spid="149506"/>
                                        </p:tgtEl>
                                        <p:attrNameLst>
                                          <p:attrName>ppt_y</p:attrName>
                                        </p:attrNameLst>
                                      </p:cBhvr>
                                      <p:tavLst>
                                        <p:tav tm="0">
                                          <p:val>
                                            <p:strVal val="ppt_y"/>
                                          </p:val>
                                        </p:tav>
                                        <p:tav tm="100000">
                                          <p:val>
                                            <p:strVal val="ppt_y-0.4-0.1"/>
                                          </p:val>
                                        </p:tav>
                                      </p:tavLst>
                                    </p:anim>
                                    <p:set>
                                      <p:cBhvr>
                                        <p:cTn id="26" dur="1" fill="hold">
                                          <p:stCondLst>
                                            <p:cond delay="999"/>
                                          </p:stCondLst>
                                        </p:cTn>
                                        <p:tgtEl>
                                          <p:spTgt spid="1495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6" grpId="0"/>
      <p:bldP spid="149506" grpId="1"/>
      <p:bldP spid="149506" grpId="2"/>
    </p:bldLst>
  </p:timing>
</p:sld>
</file>

<file path=ppt/theme/theme1.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1231</TotalTime>
  <Words>558</Words>
  <Application>Microsoft PowerPoint</Application>
  <PresentationFormat>On-screen Show (4:3)</PresentationFormat>
  <Paragraphs>153</Paragraphs>
  <Slides>13</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13</vt:i4>
      </vt:variant>
    </vt:vector>
  </HeadingPairs>
  <TitlesOfParts>
    <vt:vector size="22" baseType="lpstr">
      <vt:lpstr>Times New Roman</vt:lpstr>
      <vt:lpstr>Tahoma</vt:lpstr>
      <vt:lpstr>Arial</vt:lpstr>
      <vt:lpstr>Wingdings</vt:lpstr>
      <vt:lpstr>Verdana</vt:lpstr>
      <vt:lpstr>Bookman Old Style</vt:lpstr>
      <vt:lpstr>Textured</vt:lpstr>
      <vt:lpstr>Office Theme</vt:lpstr>
      <vt:lpstr>1_Office Theme</vt:lpstr>
      <vt:lpstr>Mental Illness in the work place</vt:lpstr>
      <vt:lpstr>SUMMARY</vt:lpstr>
      <vt:lpstr>Summary (Cont.)</vt:lpstr>
      <vt:lpstr>Slide 4</vt:lpstr>
      <vt:lpstr>Model of  Occupational Stress</vt:lpstr>
      <vt:lpstr>Slide 6</vt:lpstr>
      <vt:lpstr>Slide 7</vt:lpstr>
      <vt:lpstr>Slide 8</vt:lpstr>
      <vt:lpstr>Slide 9</vt:lpstr>
      <vt:lpstr>Unmanaged Stress</vt:lpstr>
      <vt:lpstr>Successful Management of Stress</vt:lpstr>
      <vt:lpstr>The Way Forward</vt:lpstr>
      <vt:lpstr>Thank you</vt:lpstr>
    </vt:vector>
  </TitlesOfParts>
  <Company>RAFIKI REHABILITAION PROGRAMME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STRESS MANAGEMENT</dc:title>
  <dc:creator>Michael</dc:creator>
  <cp:lastModifiedBy>Marx O. Okonji</cp:lastModifiedBy>
  <cp:revision>120</cp:revision>
  <dcterms:created xsi:type="dcterms:W3CDTF">2005-11-01T08:18:37Z</dcterms:created>
  <dcterms:modified xsi:type="dcterms:W3CDTF">2014-10-06T15:47:16Z</dcterms:modified>
</cp:coreProperties>
</file>